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6"/>
  </p:notesMasterIdLst>
  <p:handoutMasterIdLst>
    <p:handoutMasterId r:id="rId7"/>
  </p:handoutMasterIdLst>
  <p:sldIdLst>
    <p:sldId id="313" r:id="rId2"/>
    <p:sldId id="326" r:id="rId3"/>
    <p:sldId id="327" r:id="rId4"/>
    <p:sldId id="328" r:id="rId5"/>
  </p:sldIdLst>
  <p:sldSz cx="9144000" cy="6858000" type="screen4x3"/>
  <p:notesSz cx="7102475" cy="10233025"/>
  <p:defaultTextStyle>
    <a:defPPr>
      <a:defRPr lang="en-US"/>
    </a:defPPr>
    <a:lvl1pPr algn="l" rtl="0" eaLnBrk="0" fontAlgn="base" hangingPunct="0">
      <a:spcBef>
        <a:spcPct val="0"/>
      </a:spcBef>
      <a:spcAft>
        <a:spcPct val="0"/>
      </a:spcAft>
      <a:defRPr kern="1200">
        <a:solidFill>
          <a:schemeClr val="tx1"/>
        </a:solidFill>
        <a:latin typeface="Tahoma" charset="0"/>
        <a:ea typeface="+mn-ea"/>
        <a:cs typeface="+mn-cs"/>
      </a:defRPr>
    </a:lvl1pPr>
    <a:lvl2pPr marL="457200" algn="l" rtl="0" eaLnBrk="0" fontAlgn="base" hangingPunct="0">
      <a:spcBef>
        <a:spcPct val="0"/>
      </a:spcBef>
      <a:spcAft>
        <a:spcPct val="0"/>
      </a:spcAft>
      <a:defRPr kern="1200">
        <a:solidFill>
          <a:schemeClr val="tx1"/>
        </a:solidFill>
        <a:latin typeface="Tahoma" charset="0"/>
        <a:ea typeface="+mn-ea"/>
        <a:cs typeface="+mn-cs"/>
      </a:defRPr>
    </a:lvl2pPr>
    <a:lvl3pPr marL="914400" algn="l" rtl="0" eaLnBrk="0" fontAlgn="base" hangingPunct="0">
      <a:spcBef>
        <a:spcPct val="0"/>
      </a:spcBef>
      <a:spcAft>
        <a:spcPct val="0"/>
      </a:spcAft>
      <a:defRPr kern="1200">
        <a:solidFill>
          <a:schemeClr val="tx1"/>
        </a:solidFill>
        <a:latin typeface="Tahoma" charset="0"/>
        <a:ea typeface="+mn-ea"/>
        <a:cs typeface="+mn-cs"/>
      </a:defRPr>
    </a:lvl3pPr>
    <a:lvl4pPr marL="1371600" algn="l" rtl="0" eaLnBrk="0" fontAlgn="base" hangingPunct="0">
      <a:spcBef>
        <a:spcPct val="0"/>
      </a:spcBef>
      <a:spcAft>
        <a:spcPct val="0"/>
      </a:spcAft>
      <a:defRPr kern="1200">
        <a:solidFill>
          <a:schemeClr val="tx1"/>
        </a:solidFill>
        <a:latin typeface="Tahoma" charset="0"/>
        <a:ea typeface="+mn-ea"/>
        <a:cs typeface="+mn-cs"/>
      </a:defRPr>
    </a:lvl4pPr>
    <a:lvl5pPr marL="1828800" algn="l" rtl="0" eaLnBrk="0" fontAlgn="base" hangingPunct="0">
      <a:spcBef>
        <a:spcPct val="0"/>
      </a:spcBef>
      <a:spcAft>
        <a:spcPct val="0"/>
      </a:spcAft>
      <a:defRPr kern="1200">
        <a:solidFill>
          <a:schemeClr val="tx1"/>
        </a:solidFill>
        <a:latin typeface="Tahoma" charset="0"/>
        <a:ea typeface="+mn-ea"/>
        <a:cs typeface="+mn-cs"/>
      </a:defRPr>
    </a:lvl5pPr>
    <a:lvl6pPr marL="2286000" algn="l" defTabSz="914400" rtl="0" eaLnBrk="1" latinLnBrk="0" hangingPunct="1">
      <a:defRPr kern="1200">
        <a:solidFill>
          <a:schemeClr val="tx1"/>
        </a:solidFill>
        <a:latin typeface="Tahoma" charset="0"/>
        <a:ea typeface="+mn-ea"/>
        <a:cs typeface="+mn-cs"/>
      </a:defRPr>
    </a:lvl6pPr>
    <a:lvl7pPr marL="2743200" algn="l" defTabSz="914400" rtl="0" eaLnBrk="1" latinLnBrk="0" hangingPunct="1">
      <a:defRPr kern="1200">
        <a:solidFill>
          <a:schemeClr val="tx1"/>
        </a:solidFill>
        <a:latin typeface="Tahoma" charset="0"/>
        <a:ea typeface="+mn-ea"/>
        <a:cs typeface="+mn-cs"/>
      </a:defRPr>
    </a:lvl7pPr>
    <a:lvl8pPr marL="3200400" algn="l" defTabSz="914400" rtl="0" eaLnBrk="1" latinLnBrk="0" hangingPunct="1">
      <a:defRPr kern="1200">
        <a:solidFill>
          <a:schemeClr val="tx1"/>
        </a:solidFill>
        <a:latin typeface="Tahoma" charset="0"/>
        <a:ea typeface="+mn-ea"/>
        <a:cs typeface="+mn-cs"/>
      </a:defRPr>
    </a:lvl8pPr>
    <a:lvl9pPr marL="3657600" algn="l" defTabSz="914400" rtl="0" eaLnBrk="1" latinLnBrk="0" hangingPunct="1">
      <a:defRPr kern="1200">
        <a:solidFill>
          <a:schemeClr val="tx1"/>
        </a:solidFill>
        <a:latin typeface="Tahoma" charset="0"/>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showAnimation="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352" autoAdjust="0"/>
    <p:restoredTop sz="94660"/>
  </p:normalViewPr>
  <p:slideViewPr>
    <p:cSldViewPr snapToGrid="0">
      <p:cViewPr varScale="1">
        <p:scale>
          <a:sx n="102" d="100"/>
          <a:sy n="102" d="100"/>
        </p:scale>
        <p:origin x="1212" y="114"/>
      </p:cViewPr>
      <p:guideLst/>
    </p:cSldViewPr>
  </p:slideViewPr>
  <p:notesTextViewPr>
    <p:cViewPr>
      <p:scale>
        <a:sx n="1" d="1"/>
        <a:sy n="1" d="1"/>
      </p:scale>
      <p:origin x="0" y="0"/>
    </p:cViewPr>
  </p:notesTextViewPr>
  <p:sorterViewPr>
    <p:cViewPr>
      <p:scale>
        <a:sx n="120" d="100"/>
        <a:sy n="120" d="100"/>
      </p:scale>
      <p:origin x="0" y="0"/>
    </p:cViewPr>
  </p:sorterViewPr>
  <p:notesViewPr>
    <p:cSldViewPr snapToGrid="0">
      <p:cViewPr varScale="1">
        <p:scale>
          <a:sx n="70" d="100"/>
          <a:sy n="70" d="100"/>
        </p:scale>
        <p:origin x="3348" y="6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handoutMaster" Target="handoutMasters/handout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BA3FC270-847E-2B59-84A7-E2A0152761B8}"/>
              </a:ext>
            </a:extLst>
          </p:cNvPr>
          <p:cNvSpPr>
            <a:spLocks noGrp="1"/>
          </p:cNvSpPr>
          <p:nvPr>
            <p:ph type="hdr" sz="quarter"/>
          </p:nvPr>
        </p:nvSpPr>
        <p:spPr>
          <a:xfrm>
            <a:off x="0" y="0"/>
            <a:ext cx="3078383" cy="513749"/>
          </a:xfrm>
          <a:prstGeom prst="rect">
            <a:avLst/>
          </a:prstGeom>
        </p:spPr>
        <p:txBody>
          <a:bodyPr vert="horz" lIns="97201" tIns="48600" rIns="97201" bIns="48600" rtlCol="0"/>
          <a:lstStyle>
            <a:lvl1pPr algn="l">
              <a:defRPr sz="1300"/>
            </a:lvl1pPr>
          </a:lstStyle>
          <a:p>
            <a:r>
              <a:rPr lang="en-US" sz="1000">
                <a:latin typeface="Arial" panose="020B0604020202020204" pitchFamily="34" charset="0"/>
                <a:cs typeface="Arial" panose="020B0604020202020204" pitchFamily="34" charset="0"/>
              </a:rPr>
              <a:t>Class – A Study Of The Psalms (80)</a:t>
            </a:r>
          </a:p>
        </p:txBody>
      </p:sp>
      <p:sp>
        <p:nvSpPr>
          <p:cNvPr id="3" name="Date Placeholder 2">
            <a:extLst>
              <a:ext uri="{FF2B5EF4-FFF2-40B4-BE49-F238E27FC236}">
                <a16:creationId xmlns:a16="http://schemas.microsoft.com/office/drawing/2014/main" id="{047E69C1-9652-A3EE-E987-1471DE3507B8}"/>
              </a:ext>
            </a:extLst>
          </p:cNvPr>
          <p:cNvSpPr>
            <a:spLocks noGrp="1"/>
          </p:cNvSpPr>
          <p:nvPr>
            <p:ph type="dt" sz="quarter" idx="1"/>
          </p:nvPr>
        </p:nvSpPr>
        <p:spPr>
          <a:xfrm>
            <a:off x="4022486" y="0"/>
            <a:ext cx="3078383" cy="513749"/>
          </a:xfrm>
          <a:prstGeom prst="rect">
            <a:avLst/>
          </a:prstGeom>
        </p:spPr>
        <p:txBody>
          <a:bodyPr vert="horz" lIns="97201" tIns="48600" rIns="97201" bIns="48600" rtlCol="0"/>
          <a:lstStyle>
            <a:lvl1pPr algn="r">
              <a:defRPr sz="1300"/>
            </a:lvl1pPr>
          </a:lstStyle>
          <a:p>
            <a:r>
              <a:rPr lang="en-US" sz="1000">
                <a:latin typeface="Arial" panose="020B0604020202020204" pitchFamily="34" charset="0"/>
                <a:cs typeface="Arial" panose="020B0604020202020204" pitchFamily="34" charset="0"/>
              </a:rPr>
              <a:t>7/9/2023 am class</a:t>
            </a:r>
          </a:p>
        </p:txBody>
      </p:sp>
      <p:sp>
        <p:nvSpPr>
          <p:cNvPr id="4" name="Footer Placeholder 3">
            <a:extLst>
              <a:ext uri="{FF2B5EF4-FFF2-40B4-BE49-F238E27FC236}">
                <a16:creationId xmlns:a16="http://schemas.microsoft.com/office/drawing/2014/main" id="{6464CEF5-603B-8D63-651E-6215C04C4728}"/>
              </a:ext>
            </a:extLst>
          </p:cNvPr>
          <p:cNvSpPr>
            <a:spLocks noGrp="1"/>
          </p:cNvSpPr>
          <p:nvPr>
            <p:ph type="ftr" sz="quarter" idx="2"/>
          </p:nvPr>
        </p:nvSpPr>
        <p:spPr>
          <a:xfrm>
            <a:off x="0" y="9719278"/>
            <a:ext cx="3078383" cy="513749"/>
          </a:xfrm>
          <a:prstGeom prst="rect">
            <a:avLst/>
          </a:prstGeom>
        </p:spPr>
        <p:txBody>
          <a:bodyPr vert="horz" lIns="97201" tIns="48600" rIns="97201" bIns="48600" rtlCol="0" anchor="b"/>
          <a:lstStyle>
            <a:lvl1pPr algn="l">
              <a:defRPr sz="1300"/>
            </a:lvl1pPr>
          </a:lstStyle>
          <a:p>
            <a:r>
              <a:rPr lang="en-US" sz="1000">
                <a:latin typeface="Arial" panose="020B0604020202020204" pitchFamily="34" charset="0"/>
                <a:cs typeface="Arial" panose="020B0604020202020204" pitchFamily="34" charset="0"/>
              </a:rPr>
              <a:t>Randy Childs</a:t>
            </a:r>
          </a:p>
        </p:txBody>
      </p:sp>
      <p:sp>
        <p:nvSpPr>
          <p:cNvPr id="5" name="Slide Number Placeholder 4">
            <a:extLst>
              <a:ext uri="{FF2B5EF4-FFF2-40B4-BE49-F238E27FC236}">
                <a16:creationId xmlns:a16="http://schemas.microsoft.com/office/drawing/2014/main" id="{5AB05894-778F-A7E7-BFED-3451E46C05C7}"/>
              </a:ext>
            </a:extLst>
          </p:cNvPr>
          <p:cNvSpPr>
            <a:spLocks noGrp="1"/>
          </p:cNvSpPr>
          <p:nvPr>
            <p:ph type="sldNum" sz="quarter" idx="3"/>
          </p:nvPr>
        </p:nvSpPr>
        <p:spPr>
          <a:xfrm>
            <a:off x="4022486" y="9719278"/>
            <a:ext cx="3078383" cy="513749"/>
          </a:xfrm>
          <a:prstGeom prst="rect">
            <a:avLst/>
          </a:prstGeom>
        </p:spPr>
        <p:txBody>
          <a:bodyPr vert="horz" lIns="97201" tIns="48600" rIns="97201" bIns="48600" rtlCol="0" anchor="b"/>
          <a:lstStyle>
            <a:lvl1pPr algn="r">
              <a:defRPr sz="1300"/>
            </a:lvl1pPr>
          </a:lstStyle>
          <a:p>
            <a:fld id="{52B81A29-3BCB-4D46-B0A0-83A7B55EB617}" type="slidenum">
              <a:rPr lang="en-US" sz="1000">
                <a:latin typeface="Arial" panose="020B0604020202020204" pitchFamily="34" charset="0"/>
                <a:cs typeface="Arial" panose="020B0604020202020204" pitchFamily="34" charset="0"/>
              </a:rPr>
              <a:t>‹#›</a:t>
            </a:fld>
            <a:endParaRPr lang="en-US" sz="100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756830577"/>
      </p:ext>
    </p:extLst>
  </p:cSld>
  <p:clrMap bg1="lt1" tx1="dk1" bg2="lt2" tx2="dk2" accent1="accent1" accent2="accent2" accent3="accent3" accent4="accent4" accent5="accent5" accent6="accent6" hlink="hlink" folHlink="folHlink"/>
  <p:hf/>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7739" cy="513428"/>
          </a:xfrm>
          <a:prstGeom prst="rect">
            <a:avLst/>
          </a:prstGeom>
        </p:spPr>
        <p:txBody>
          <a:bodyPr vert="horz" lIns="99048" tIns="49524" rIns="99048" bIns="49524" rtlCol="0"/>
          <a:lstStyle>
            <a:lvl1pPr algn="l">
              <a:defRPr sz="1300"/>
            </a:lvl1pPr>
          </a:lstStyle>
          <a:p>
            <a:r>
              <a:rPr lang="en-US"/>
              <a:t>Class – A Study Of The Psalms (80)</a:t>
            </a:r>
          </a:p>
        </p:txBody>
      </p:sp>
      <p:sp>
        <p:nvSpPr>
          <p:cNvPr id="3" name="Date Placeholder 2"/>
          <p:cNvSpPr>
            <a:spLocks noGrp="1"/>
          </p:cNvSpPr>
          <p:nvPr>
            <p:ph type="dt" idx="1"/>
          </p:nvPr>
        </p:nvSpPr>
        <p:spPr>
          <a:xfrm>
            <a:off x="4023093" y="0"/>
            <a:ext cx="3077739" cy="513428"/>
          </a:xfrm>
          <a:prstGeom prst="rect">
            <a:avLst/>
          </a:prstGeom>
        </p:spPr>
        <p:txBody>
          <a:bodyPr vert="horz" lIns="99048" tIns="49524" rIns="99048" bIns="49524" rtlCol="0"/>
          <a:lstStyle>
            <a:lvl1pPr algn="r">
              <a:defRPr sz="1300"/>
            </a:lvl1pPr>
          </a:lstStyle>
          <a:p>
            <a:r>
              <a:rPr lang="en-US"/>
              <a:t>7/9/2023 am class</a:t>
            </a:r>
          </a:p>
        </p:txBody>
      </p:sp>
      <p:sp>
        <p:nvSpPr>
          <p:cNvPr id="4" name="Slide Image Placeholder 3"/>
          <p:cNvSpPr>
            <a:spLocks noGrp="1" noRot="1" noChangeAspect="1"/>
          </p:cNvSpPr>
          <p:nvPr>
            <p:ph type="sldImg" idx="2"/>
          </p:nvPr>
        </p:nvSpPr>
        <p:spPr>
          <a:xfrm>
            <a:off x="1249363" y="1279525"/>
            <a:ext cx="4603750" cy="3452813"/>
          </a:xfrm>
          <a:prstGeom prst="rect">
            <a:avLst/>
          </a:prstGeom>
          <a:noFill/>
          <a:ln w="12700">
            <a:solidFill>
              <a:prstClr val="black"/>
            </a:solidFill>
          </a:ln>
        </p:spPr>
        <p:txBody>
          <a:bodyPr vert="horz" lIns="99048" tIns="49524" rIns="99048" bIns="49524" rtlCol="0" anchor="ctr"/>
          <a:lstStyle/>
          <a:p>
            <a:endParaRPr lang="en-US"/>
          </a:p>
        </p:txBody>
      </p:sp>
      <p:sp>
        <p:nvSpPr>
          <p:cNvPr id="5" name="Notes Placeholder 4"/>
          <p:cNvSpPr>
            <a:spLocks noGrp="1"/>
          </p:cNvSpPr>
          <p:nvPr>
            <p:ph type="body" sz="quarter" idx="3"/>
          </p:nvPr>
        </p:nvSpPr>
        <p:spPr>
          <a:xfrm>
            <a:off x="710248" y="4924643"/>
            <a:ext cx="5681980" cy="4029255"/>
          </a:xfrm>
          <a:prstGeom prst="rect">
            <a:avLst/>
          </a:prstGeom>
        </p:spPr>
        <p:txBody>
          <a:bodyPr vert="horz" lIns="99048" tIns="49524" rIns="99048" bIns="49524"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719598"/>
            <a:ext cx="3077739" cy="513427"/>
          </a:xfrm>
          <a:prstGeom prst="rect">
            <a:avLst/>
          </a:prstGeom>
        </p:spPr>
        <p:txBody>
          <a:bodyPr vert="horz" lIns="99048" tIns="49524" rIns="99048" bIns="49524" rtlCol="0" anchor="b"/>
          <a:lstStyle>
            <a:lvl1pPr algn="l">
              <a:defRPr sz="1300"/>
            </a:lvl1pPr>
          </a:lstStyle>
          <a:p>
            <a:r>
              <a:rPr lang="en-US"/>
              <a:t>Randy Childs</a:t>
            </a:r>
          </a:p>
        </p:txBody>
      </p:sp>
      <p:sp>
        <p:nvSpPr>
          <p:cNvPr id="7" name="Slide Number Placeholder 6"/>
          <p:cNvSpPr>
            <a:spLocks noGrp="1"/>
          </p:cNvSpPr>
          <p:nvPr>
            <p:ph type="sldNum" sz="quarter" idx="5"/>
          </p:nvPr>
        </p:nvSpPr>
        <p:spPr>
          <a:xfrm>
            <a:off x="4023093" y="9719598"/>
            <a:ext cx="3077739" cy="513427"/>
          </a:xfrm>
          <a:prstGeom prst="rect">
            <a:avLst/>
          </a:prstGeom>
        </p:spPr>
        <p:txBody>
          <a:bodyPr vert="horz" lIns="99048" tIns="49524" rIns="99048" bIns="49524" rtlCol="0" anchor="b"/>
          <a:lstStyle>
            <a:lvl1pPr algn="r">
              <a:defRPr sz="1300"/>
            </a:lvl1pPr>
          </a:lstStyle>
          <a:p>
            <a:fld id="{52397F75-1790-4757-AEA2-5EE674C2CB4D}" type="slidenum">
              <a:rPr lang="en-US" smtClean="0"/>
              <a:t>‹#›</a:t>
            </a:fld>
            <a:endParaRPr lang="en-US"/>
          </a:p>
        </p:txBody>
      </p:sp>
    </p:spTree>
    <p:extLst>
      <p:ext uri="{BB962C8B-B14F-4D97-AF65-F5344CB8AC3E}">
        <p14:creationId xmlns:p14="http://schemas.microsoft.com/office/powerpoint/2010/main" val="1662623068"/>
      </p:ext>
    </p:extLst>
  </p:cSld>
  <p:clrMap bg1="lt1" tx1="dk1" bg2="lt2" tx2="dk2" accent1="accent1" accent2="accent2" accent3="accent3" accent4="accent4" accent5="accent5" accent6="accent6" hlink="hlink" folHlink="folHlink"/>
  <p:hf/>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pPr defTabSz="1216747">
              <a:defRPr/>
            </a:pPr>
            <a:r>
              <a:rPr lang="en-US" sz="1400">
                <a:solidFill>
                  <a:prstClr val="black"/>
                </a:solidFill>
                <a:latin typeface="Calibri"/>
              </a:rPr>
              <a:t>Class – A Study Of The Psalms (80)</a:t>
            </a:r>
            <a:endParaRPr lang="en-US" sz="1400" dirty="0">
              <a:solidFill>
                <a:prstClr val="black"/>
              </a:solidFill>
              <a:latin typeface="Calibri"/>
            </a:endParaRPr>
          </a:p>
        </p:txBody>
      </p:sp>
      <p:sp>
        <p:nvSpPr>
          <p:cNvPr id="5" name="Date Placeholder 4"/>
          <p:cNvSpPr>
            <a:spLocks noGrp="1"/>
          </p:cNvSpPr>
          <p:nvPr>
            <p:ph type="dt" idx="11"/>
          </p:nvPr>
        </p:nvSpPr>
        <p:spPr/>
        <p:txBody>
          <a:bodyPr/>
          <a:lstStyle/>
          <a:p>
            <a:pPr defTabSz="1216747">
              <a:defRPr/>
            </a:pPr>
            <a:r>
              <a:rPr lang="en-US" sz="1400">
                <a:solidFill>
                  <a:prstClr val="black"/>
                </a:solidFill>
                <a:latin typeface="Calibri"/>
              </a:rPr>
              <a:t>7/9/2023 am class</a:t>
            </a:r>
            <a:endParaRPr lang="en-US" sz="1400" dirty="0">
              <a:solidFill>
                <a:prstClr val="black"/>
              </a:solidFill>
              <a:latin typeface="Calibri"/>
            </a:endParaRPr>
          </a:p>
        </p:txBody>
      </p:sp>
      <p:sp>
        <p:nvSpPr>
          <p:cNvPr id="6" name="Footer Placeholder 5"/>
          <p:cNvSpPr>
            <a:spLocks noGrp="1"/>
          </p:cNvSpPr>
          <p:nvPr>
            <p:ph type="ftr" sz="quarter" idx="12"/>
          </p:nvPr>
        </p:nvSpPr>
        <p:spPr>
          <a:xfrm>
            <a:off x="1" y="11644798"/>
            <a:ext cx="8123481" cy="612995"/>
          </a:xfrm>
        </p:spPr>
        <p:txBody>
          <a:bodyPr/>
          <a:lstStyle/>
          <a:p>
            <a:pPr defTabSz="1216747">
              <a:defRPr/>
            </a:pPr>
            <a:r>
              <a:rPr lang="en-US" sz="500">
                <a:solidFill>
                  <a:srgbClr val="000000"/>
                </a:solidFill>
                <a:latin typeface="Calibri"/>
              </a:rPr>
              <a:t>Randy Childs</a:t>
            </a:r>
            <a:endParaRPr lang="en-US" sz="500" dirty="0">
              <a:solidFill>
                <a:prstClr val="black"/>
              </a:solidFill>
              <a:latin typeface="Calibri"/>
            </a:endParaRPr>
          </a:p>
        </p:txBody>
      </p:sp>
      <p:sp>
        <p:nvSpPr>
          <p:cNvPr id="7" name="Slide Number Placeholder 6"/>
          <p:cNvSpPr>
            <a:spLocks noGrp="1"/>
          </p:cNvSpPr>
          <p:nvPr>
            <p:ph type="sldNum" sz="quarter" idx="13"/>
          </p:nvPr>
        </p:nvSpPr>
        <p:spPr>
          <a:xfrm>
            <a:off x="8123482" y="11644798"/>
            <a:ext cx="900521" cy="612995"/>
          </a:xfrm>
        </p:spPr>
        <p:txBody>
          <a:bodyPr/>
          <a:lstStyle/>
          <a:p>
            <a:pPr defTabSz="1216747">
              <a:defRPr/>
            </a:pPr>
            <a:fld id="{EC87E0CF-87F6-4B58-B8B8-DCAB2DAAF3CA}" type="slidenum">
              <a:rPr lang="en-US" sz="1400">
                <a:solidFill>
                  <a:prstClr val="black"/>
                </a:solidFill>
                <a:latin typeface="Calibri"/>
              </a:rPr>
              <a:pPr defTabSz="1216747">
                <a:defRPr/>
              </a:pPr>
              <a:t>1</a:t>
            </a:fld>
            <a:endParaRPr lang="en-US" sz="1400" dirty="0">
              <a:solidFill>
                <a:prstClr val="black"/>
              </a:solidFill>
              <a:latin typeface="Calibri"/>
            </a:endParaRPr>
          </a:p>
        </p:txBody>
      </p:sp>
    </p:spTree>
    <p:extLst>
      <p:ext uri="{BB962C8B-B14F-4D97-AF65-F5344CB8AC3E}">
        <p14:creationId xmlns:p14="http://schemas.microsoft.com/office/powerpoint/2010/main" val="1774622964"/>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4" name="Rectangle 3"/>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eaLnBrk="1" hangingPunct="1">
              <a:defRPr/>
            </a:pPr>
            <a:endParaRPr lang="en-US" sz="1800"/>
          </a:p>
        </p:txBody>
      </p:sp>
      <p:sp useBgFill="1">
        <p:nvSpPr>
          <p:cNvPr id="5" name="Rounded Rectangle 4"/>
          <p:cNvSpPr/>
          <p:nvPr/>
        </p:nvSpPr>
        <p:spPr>
          <a:xfrm>
            <a:off x="65089" y="69852"/>
            <a:ext cx="9013825" cy="6691313"/>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hangingPunct="1">
              <a:defRPr/>
            </a:pPr>
            <a:endParaRPr lang="en-US" sz="1800"/>
          </a:p>
        </p:txBody>
      </p:sp>
      <p:sp>
        <p:nvSpPr>
          <p:cNvPr id="6" name="Rectangle 5"/>
          <p:cNvSpPr/>
          <p:nvPr/>
        </p:nvSpPr>
        <p:spPr>
          <a:xfrm>
            <a:off x="63500" y="1449390"/>
            <a:ext cx="9020175" cy="1527175"/>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sz="1800"/>
          </a:p>
        </p:txBody>
      </p:sp>
      <p:sp>
        <p:nvSpPr>
          <p:cNvPr id="7" name="Rectangle 6"/>
          <p:cNvSpPr/>
          <p:nvPr/>
        </p:nvSpPr>
        <p:spPr>
          <a:xfrm>
            <a:off x="63500" y="1397000"/>
            <a:ext cx="9020175" cy="12065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sz="1800"/>
          </a:p>
        </p:txBody>
      </p:sp>
      <p:sp>
        <p:nvSpPr>
          <p:cNvPr id="10" name="Rectangle 9"/>
          <p:cNvSpPr/>
          <p:nvPr/>
        </p:nvSpPr>
        <p:spPr>
          <a:xfrm>
            <a:off x="63500" y="2976565"/>
            <a:ext cx="9020175" cy="111125"/>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sz="1800"/>
          </a:p>
        </p:txBody>
      </p:sp>
      <p:sp>
        <p:nvSpPr>
          <p:cNvPr id="9" name="Subtitle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a:t>Click to edit Master subtitle style</a:t>
            </a:r>
          </a:p>
        </p:txBody>
      </p:sp>
      <p:sp>
        <p:nvSpPr>
          <p:cNvPr id="8" name="Title 7"/>
          <p:cNvSpPr>
            <a:spLocks noGrp="1"/>
          </p:cNvSpPr>
          <p:nvPr>
            <p:ph type="ctrTitle"/>
          </p:nvPr>
        </p:nvSpPr>
        <p:spPr>
          <a:xfrm>
            <a:off x="457200" y="1505932"/>
            <a:ext cx="8229600" cy="1470025"/>
          </a:xfrm>
        </p:spPr>
        <p:txBody>
          <a:bodyPr anchor="ctr"/>
          <a:lstStyle>
            <a:lvl1pPr algn="ctr">
              <a:defRPr lang="en-US" dirty="0">
                <a:solidFill>
                  <a:srgbClr val="FFFFFF"/>
                </a:solidFill>
              </a:defRPr>
            </a:lvl1pPr>
          </a:lstStyle>
          <a:p>
            <a:r>
              <a:rPr lang="en-US"/>
              <a:t>Click to edit Master title style</a:t>
            </a:r>
          </a:p>
        </p:txBody>
      </p:sp>
      <p:sp>
        <p:nvSpPr>
          <p:cNvPr id="11" name="Date Placeholder 27"/>
          <p:cNvSpPr>
            <a:spLocks noGrp="1"/>
          </p:cNvSpPr>
          <p:nvPr>
            <p:ph type="dt" sz="half" idx="10"/>
          </p:nvPr>
        </p:nvSpPr>
        <p:spPr/>
        <p:txBody>
          <a:bodyPr/>
          <a:lstStyle>
            <a:lvl1pPr>
              <a:defRPr/>
            </a:lvl1pPr>
          </a:lstStyle>
          <a:p>
            <a:fld id="{A4FC9C30-F0C9-47ED-A7BD-FA1A1DA2F398}" type="datetimeFigureOut">
              <a:rPr lang="en-US" smtClean="0"/>
              <a:t>7/14/2023</a:t>
            </a:fld>
            <a:endParaRPr lang="en-US"/>
          </a:p>
        </p:txBody>
      </p:sp>
      <p:sp>
        <p:nvSpPr>
          <p:cNvPr id="12" name="Footer Placeholder 16"/>
          <p:cNvSpPr>
            <a:spLocks noGrp="1"/>
          </p:cNvSpPr>
          <p:nvPr>
            <p:ph type="ftr" sz="quarter" idx="11"/>
          </p:nvPr>
        </p:nvSpPr>
        <p:spPr/>
        <p:txBody>
          <a:bodyPr/>
          <a:lstStyle>
            <a:lvl1pPr>
              <a:defRPr/>
            </a:lvl1pPr>
          </a:lstStyle>
          <a:p>
            <a:endParaRPr lang="en-US"/>
          </a:p>
        </p:txBody>
      </p:sp>
      <p:sp>
        <p:nvSpPr>
          <p:cNvPr id="13" name="Slide Number Placeholder 28"/>
          <p:cNvSpPr>
            <a:spLocks noGrp="1"/>
          </p:cNvSpPr>
          <p:nvPr>
            <p:ph type="sldNum" sz="quarter" idx="12"/>
          </p:nvPr>
        </p:nvSpPr>
        <p:spPr/>
        <p:txBody>
          <a:bodyPr/>
          <a:lstStyle>
            <a:lvl1pPr>
              <a:defRPr sz="1400">
                <a:solidFill>
                  <a:srgbClr val="FFFFFF"/>
                </a:solidFill>
              </a:defRPr>
            </a:lvl1pPr>
          </a:lstStyle>
          <a:p>
            <a:fld id="{A182CD3E-5D93-4FFF-9434-CF5AF12EECCF}" type="slidenum">
              <a:rPr lang="en-US" smtClean="0"/>
              <a:t>‹#›</a:t>
            </a:fld>
            <a:endParaRPr lang="en-US"/>
          </a:p>
        </p:txBody>
      </p:sp>
    </p:spTree>
    <p:extLst>
      <p:ext uri="{BB962C8B-B14F-4D97-AF65-F5344CB8AC3E}">
        <p14:creationId xmlns:p14="http://schemas.microsoft.com/office/powerpoint/2010/main" val="1751894499"/>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13"/>
          <p:cNvSpPr>
            <a:spLocks noGrp="1"/>
          </p:cNvSpPr>
          <p:nvPr>
            <p:ph type="dt" sz="half" idx="10"/>
          </p:nvPr>
        </p:nvSpPr>
        <p:spPr/>
        <p:txBody>
          <a:bodyPr/>
          <a:lstStyle>
            <a:lvl1pPr>
              <a:defRPr/>
            </a:lvl1pPr>
          </a:lstStyle>
          <a:p>
            <a:fld id="{A4FC9C30-F0C9-47ED-A7BD-FA1A1DA2F398}" type="datetimeFigureOut">
              <a:rPr lang="en-US" smtClean="0"/>
              <a:t>7/14/2023</a:t>
            </a:fld>
            <a:endParaRPr lang="en-US"/>
          </a:p>
        </p:txBody>
      </p:sp>
      <p:sp>
        <p:nvSpPr>
          <p:cNvPr id="5" name="Footer Placeholder 2"/>
          <p:cNvSpPr>
            <a:spLocks noGrp="1"/>
          </p:cNvSpPr>
          <p:nvPr>
            <p:ph type="ftr" sz="quarter" idx="11"/>
          </p:nvPr>
        </p:nvSpPr>
        <p:spPr/>
        <p:txBody>
          <a:bodyPr/>
          <a:lstStyle>
            <a:lvl1pPr>
              <a:defRPr/>
            </a:lvl1pPr>
          </a:lstStyle>
          <a:p>
            <a:endParaRPr lang="en-US"/>
          </a:p>
        </p:txBody>
      </p:sp>
      <p:sp>
        <p:nvSpPr>
          <p:cNvPr id="6" name="Slide Number Placeholder 22"/>
          <p:cNvSpPr>
            <a:spLocks noGrp="1"/>
          </p:cNvSpPr>
          <p:nvPr>
            <p:ph type="sldNum" sz="quarter" idx="12"/>
          </p:nvPr>
        </p:nvSpPr>
        <p:spPr/>
        <p:txBody>
          <a:bodyPr/>
          <a:lstStyle>
            <a:lvl1pPr>
              <a:defRPr/>
            </a:lvl1pPr>
          </a:lstStyle>
          <a:p>
            <a:fld id="{A182CD3E-5D93-4FFF-9434-CF5AF12EECCF}" type="slidenum">
              <a:rPr lang="en-US" smtClean="0"/>
              <a:t>‹#›</a:t>
            </a:fld>
            <a:endParaRPr lang="en-US"/>
          </a:p>
        </p:txBody>
      </p:sp>
    </p:spTree>
    <p:extLst>
      <p:ext uri="{BB962C8B-B14F-4D97-AF65-F5344CB8AC3E}">
        <p14:creationId xmlns:p14="http://schemas.microsoft.com/office/powerpoint/2010/main" val="260226557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3"/>
            <a:ext cx="201168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914400" y="274642"/>
            <a:ext cx="55626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13"/>
          <p:cNvSpPr>
            <a:spLocks noGrp="1"/>
          </p:cNvSpPr>
          <p:nvPr>
            <p:ph type="dt" sz="half" idx="10"/>
          </p:nvPr>
        </p:nvSpPr>
        <p:spPr/>
        <p:txBody>
          <a:bodyPr/>
          <a:lstStyle>
            <a:lvl1pPr>
              <a:defRPr/>
            </a:lvl1pPr>
          </a:lstStyle>
          <a:p>
            <a:fld id="{A4FC9C30-F0C9-47ED-A7BD-FA1A1DA2F398}" type="datetimeFigureOut">
              <a:rPr lang="en-US" smtClean="0"/>
              <a:t>7/14/2023</a:t>
            </a:fld>
            <a:endParaRPr lang="en-US"/>
          </a:p>
        </p:txBody>
      </p:sp>
      <p:sp>
        <p:nvSpPr>
          <p:cNvPr id="5" name="Footer Placeholder 2"/>
          <p:cNvSpPr>
            <a:spLocks noGrp="1"/>
          </p:cNvSpPr>
          <p:nvPr>
            <p:ph type="ftr" sz="quarter" idx="11"/>
          </p:nvPr>
        </p:nvSpPr>
        <p:spPr/>
        <p:txBody>
          <a:bodyPr/>
          <a:lstStyle>
            <a:lvl1pPr>
              <a:defRPr/>
            </a:lvl1pPr>
          </a:lstStyle>
          <a:p>
            <a:endParaRPr lang="en-US"/>
          </a:p>
        </p:txBody>
      </p:sp>
      <p:sp>
        <p:nvSpPr>
          <p:cNvPr id="6" name="Slide Number Placeholder 22"/>
          <p:cNvSpPr>
            <a:spLocks noGrp="1"/>
          </p:cNvSpPr>
          <p:nvPr>
            <p:ph type="sldNum" sz="quarter" idx="12"/>
          </p:nvPr>
        </p:nvSpPr>
        <p:spPr/>
        <p:txBody>
          <a:bodyPr/>
          <a:lstStyle>
            <a:lvl1pPr>
              <a:defRPr/>
            </a:lvl1pPr>
          </a:lstStyle>
          <a:p>
            <a:fld id="{A182CD3E-5D93-4FFF-9434-CF5AF12EECCF}" type="slidenum">
              <a:rPr lang="en-US" smtClean="0"/>
              <a:t>‹#›</a:t>
            </a:fld>
            <a:endParaRPr lang="en-US"/>
          </a:p>
        </p:txBody>
      </p:sp>
    </p:spTree>
    <p:extLst>
      <p:ext uri="{BB962C8B-B14F-4D97-AF65-F5344CB8AC3E}">
        <p14:creationId xmlns:p14="http://schemas.microsoft.com/office/powerpoint/2010/main" val="92973298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8" name="Content Placeholder 7"/>
          <p:cNvSpPr>
            <a:spLocks noGrp="1"/>
          </p:cNvSpPr>
          <p:nvPr>
            <p:ph sz="quarter" idx="1"/>
          </p:nvPr>
        </p:nvSpPr>
        <p:spPr>
          <a:xfrm>
            <a:off x="914400" y="1447800"/>
            <a:ext cx="7772400" cy="4572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13"/>
          <p:cNvSpPr>
            <a:spLocks noGrp="1"/>
          </p:cNvSpPr>
          <p:nvPr>
            <p:ph type="dt" sz="half" idx="10"/>
          </p:nvPr>
        </p:nvSpPr>
        <p:spPr/>
        <p:txBody>
          <a:bodyPr/>
          <a:lstStyle>
            <a:lvl1pPr>
              <a:defRPr/>
            </a:lvl1pPr>
          </a:lstStyle>
          <a:p>
            <a:fld id="{A4FC9C30-F0C9-47ED-A7BD-FA1A1DA2F398}" type="datetimeFigureOut">
              <a:rPr lang="en-US" smtClean="0"/>
              <a:t>7/14/2023</a:t>
            </a:fld>
            <a:endParaRPr lang="en-US"/>
          </a:p>
        </p:txBody>
      </p:sp>
      <p:sp>
        <p:nvSpPr>
          <p:cNvPr id="5" name="Footer Placeholder 2"/>
          <p:cNvSpPr>
            <a:spLocks noGrp="1"/>
          </p:cNvSpPr>
          <p:nvPr>
            <p:ph type="ftr" sz="quarter" idx="11"/>
          </p:nvPr>
        </p:nvSpPr>
        <p:spPr/>
        <p:txBody>
          <a:bodyPr/>
          <a:lstStyle>
            <a:lvl1pPr>
              <a:defRPr/>
            </a:lvl1pPr>
          </a:lstStyle>
          <a:p>
            <a:endParaRPr lang="en-US"/>
          </a:p>
        </p:txBody>
      </p:sp>
      <p:sp>
        <p:nvSpPr>
          <p:cNvPr id="6" name="Slide Number Placeholder 22"/>
          <p:cNvSpPr>
            <a:spLocks noGrp="1"/>
          </p:cNvSpPr>
          <p:nvPr>
            <p:ph type="sldNum" sz="quarter" idx="12"/>
          </p:nvPr>
        </p:nvSpPr>
        <p:spPr/>
        <p:txBody>
          <a:bodyPr/>
          <a:lstStyle>
            <a:lvl1pPr>
              <a:defRPr/>
            </a:lvl1pPr>
          </a:lstStyle>
          <a:p>
            <a:fld id="{A182CD3E-5D93-4FFF-9434-CF5AF12EECCF}" type="slidenum">
              <a:rPr lang="en-US" smtClean="0"/>
              <a:t>‹#›</a:t>
            </a:fld>
            <a:endParaRPr lang="en-US"/>
          </a:p>
        </p:txBody>
      </p:sp>
    </p:spTree>
    <p:extLst>
      <p:ext uri="{BB962C8B-B14F-4D97-AF65-F5344CB8AC3E}">
        <p14:creationId xmlns:p14="http://schemas.microsoft.com/office/powerpoint/2010/main" val="17462711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4" name="Rectangle 3"/>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eaLnBrk="1" hangingPunct="1">
              <a:defRPr/>
            </a:pPr>
            <a:endParaRPr lang="en-US" sz="1800"/>
          </a:p>
        </p:txBody>
      </p:sp>
      <p:sp useBgFill="1">
        <p:nvSpPr>
          <p:cNvPr id="5" name="Rounded Rectangle 4"/>
          <p:cNvSpPr/>
          <p:nvPr/>
        </p:nvSpPr>
        <p:spPr>
          <a:xfrm>
            <a:off x="65313" y="69757"/>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hangingPunct="1">
              <a:defRPr/>
            </a:pPr>
            <a:endParaRPr lang="en-US" sz="1800"/>
          </a:p>
        </p:txBody>
      </p:sp>
      <p:sp>
        <p:nvSpPr>
          <p:cNvPr id="6" name="Rectangle 5"/>
          <p:cNvSpPr/>
          <p:nvPr/>
        </p:nvSpPr>
        <p:spPr>
          <a:xfrm flipV="1">
            <a:off x="69851" y="2376490"/>
            <a:ext cx="9013825" cy="92075"/>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sz="1800"/>
          </a:p>
        </p:txBody>
      </p:sp>
      <p:sp>
        <p:nvSpPr>
          <p:cNvPr id="7" name="Rectangle 6"/>
          <p:cNvSpPr/>
          <p:nvPr/>
        </p:nvSpPr>
        <p:spPr>
          <a:xfrm>
            <a:off x="69851" y="2341565"/>
            <a:ext cx="9013825" cy="46037"/>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sz="1800"/>
          </a:p>
        </p:txBody>
      </p:sp>
      <p:sp>
        <p:nvSpPr>
          <p:cNvPr id="8" name="Rectangle 7"/>
          <p:cNvSpPr/>
          <p:nvPr/>
        </p:nvSpPr>
        <p:spPr>
          <a:xfrm>
            <a:off x="68264" y="2468565"/>
            <a:ext cx="9015412" cy="4603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sz="1800"/>
          </a:p>
        </p:txBody>
      </p:sp>
      <p:sp>
        <p:nvSpPr>
          <p:cNvPr id="2" name="Title 1"/>
          <p:cNvSpPr>
            <a:spLocks noGrp="1"/>
          </p:cNvSpPr>
          <p:nvPr>
            <p:ph type="title"/>
          </p:nvPr>
        </p:nvSpPr>
        <p:spPr>
          <a:xfrm>
            <a:off x="722313" y="952502"/>
            <a:ext cx="7772400" cy="1362075"/>
          </a:xfrm>
        </p:spPr>
        <p:txBody>
          <a:bodyPr/>
          <a:lstStyle>
            <a:lvl1pPr algn="l">
              <a:buNone/>
              <a:defRPr sz="4000" b="0" cap="none"/>
            </a:lvl1pPr>
          </a:lstStyle>
          <a:p>
            <a:r>
              <a:rPr lang="en-US"/>
              <a:t>Click to edit Master title style</a:t>
            </a:r>
          </a:p>
        </p:txBody>
      </p:sp>
      <p:sp>
        <p:nvSpPr>
          <p:cNvPr id="3" name="Text Placeholder 2"/>
          <p:cNvSpPr>
            <a:spLocks noGrp="1"/>
          </p:cNvSpPr>
          <p:nvPr>
            <p:ph type="body" idx="1"/>
          </p:nvPr>
        </p:nvSpPr>
        <p:spPr>
          <a:xfrm>
            <a:off x="722313" y="2547938"/>
            <a:ext cx="7772400" cy="1338262"/>
          </a:xfrm>
        </p:spPr>
        <p:txBody>
          <a:bodyPr/>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a:t>Click to edit Master text styles</a:t>
            </a:r>
          </a:p>
        </p:txBody>
      </p:sp>
      <p:sp>
        <p:nvSpPr>
          <p:cNvPr id="9" name="Date Placeholder 3"/>
          <p:cNvSpPr>
            <a:spLocks noGrp="1"/>
          </p:cNvSpPr>
          <p:nvPr>
            <p:ph type="dt" sz="half" idx="10"/>
          </p:nvPr>
        </p:nvSpPr>
        <p:spPr/>
        <p:txBody>
          <a:bodyPr/>
          <a:lstStyle>
            <a:lvl1pPr>
              <a:defRPr/>
            </a:lvl1pPr>
          </a:lstStyle>
          <a:p>
            <a:fld id="{A4FC9C30-F0C9-47ED-A7BD-FA1A1DA2F398}" type="datetimeFigureOut">
              <a:rPr lang="en-US" smtClean="0"/>
              <a:t>7/14/2023</a:t>
            </a:fld>
            <a:endParaRPr lang="en-US"/>
          </a:p>
        </p:txBody>
      </p:sp>
      <p:sp>
        <p:nvSpPr>
          <p:cNvPr id="10" name="Footer Placeholder 4"/>
          <p:cNvSpPr>
            <a:spLocks noGrp="1"/>
          </p:cNvSpPr>
          <p:nvPr>
            <p:ph type="ftr" sz="quarter" idx="11"/>
          </p:nvPr>
        </p:nvSpPr>
        <p:spPr>
          <a:xfrm>
            <a:off x="800100" y="6172200"/>
            <a:ext cx="4000500" cy="457200"/>
          </a:xfrm>
        </p:spPr>
        <p:txBody>
          <a:bodyPr/>
          <a:lstStyle>
            <a:lvl1pPr>
              <a:defRPr/>
            </a:lvl1pPr>
          </a:lstStyle>
          <a:p>
            <a:endParaRPr lang="en-US"/>
          </a:p>
        </p:txBody>
      </p:sp>
      <p:sp>
        <p:nvSpPr>
          <p:cNvPr id="11" name="Slide Number Placeholder 5"/>
          <p:cNvSpPr>
            <a:spLocks noGrp="1"/>
          </p:cNvSpPr>
          <p:nvPr>
            <p:ph type="sldNum" sz="quarter" idx="12"/>
          </p:nvPr>
        </p:nvSpPr>
        <p:spPr>
          <a:xfrm>
            <a:off x="146050" y="6208713"/>
            <a:ext cx="457200" cy="457200"/>
          </a:xfrm>
        </p:spPr>
        <p:txBody>
          <a:bodyPr/>
          <a:lstStyle>
            <a:lvl1pPr>
              <a:defRPr/>
            </a:lvl1pPr>
          </a:lstStyle>
          <a:p>
            <a:fld id="{A182CD3E-5D93-4FFF-9434-CF5AF12EECCF}" type="slidenum">
              <a:rPr lang="en-US" smtClean="0"/>
              <a:t>‹#›</a:t>
            </a:fld>
            <a:endParaRPr lang="en-US"/>
          </a:p>
        </p:txBody>
      </p:sp>
    </p:spTree>
    <p:extLst>
      <p:ext uri="{BB962C8B-B14F-4D97-AF65-F5344CB8AC3E}">
        <p14:creationId xmlns:p14="http://schemas.microsoft.com/office/powerpoint/2010/main" val="1365443545"/>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9" name="Content Placeholder 8"/>
          <p:cNvSpPr>
            <a:spLocks noGrp="1"/>
          </p:cNvSpPr>
          <p:nvPr>
            <p:ph sz="quarter" idx="1"/>
          </p:nvPr>
        </p:nvSpPr>
        <p:spPr>
          <a:xfrm>
            <a:off x="914400" y="1447800"/>
            <a:ext cx="3749040" cy="4572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1" name="Content Placeholder 10"/>
          <p:cNvSpPr>
            <a:spLocks noGrp="1"/>
          </p:cNvSpPr>
          <p:nvPr>
            <p:ph sz="quarter" idx="2"/>
          </p:nvPr>
        </p:nvSpPr>
        <p:spPr>
          <a:xfrm>
            <a:off x="4933950" y="1447800"/>
            <a:ext cx="3749040" cy="4572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13"/>
          <p:cNvSpPr>
            <a:spLocks noGrp="1"/>
          </p:cNvSpPr>
          <p:nvPr>
            <p:ph type="dt" sz="half" idx="10"/>
          </p:nvPr>
        </p:nvSpPr>
        <p:spPr/>
        <p:txBody>
          <a:bodyPr/>
          <a:lstStyle>
            <a:lvl1pPr>
              <a:defRPr/>
            </a:lvl1pPr>
          </a:lstStyle>
          <a:p>
            <a:fld id="{A4FC9C30-F0C9-47ED-A7BD-FA1A1DA2F398}" type="datetimeFigureOut">
              <a:rPr lang="en-US" smtClean="0"/>
              <a:t>7/14/2023</a:t>
            </a:fld>
            <a:endParaRPr lang="en-US"/>
          </a:p>
        </p:txBody>
      </p:sp>
      <p:sp>
        <p:nvSpPr>
          <p:cNvPr id="6" name="Footer Placeholder 2"/>
          <p:cNvSpPr>
            <a:spLocks noGrp="1"/>
          </p:cNvSpPr>
          <p:nvPr>
            <p:ph type="ftr" sz="quarter" idx="11"/>
          </p:nvPr>
        </p:nvSpPr>
        <p:spPr/>
        <p:txBody>
          <a:bodyPr/>
          <a:lstStyle>
            <a:lvl1pPr>
              <a:defRPr/>
            </a:lvl1pPr>
          </a:lstStyle>
          <a:p>
            <a:endParaRPr lang="en-US"/>
          </a:p>
        </p:txBody>
      </p:sp>
      <p:sp>
        <p:nvSpPr>
          <p:cNvPr id="7" name="Slide Number Placeholder 22"/>
          <p:cNvSpPr>
            <a:spLocks noGrp="1"/>
          </p:cNvSpPr>
          <p:nvPr>
            <p:ph type="sldNum" sz="quarter" idx="12"/>
          </p:nvPr>
        </p:nvSpPr>
        <p:spPr/>
        <p:txBody>
          <a:bodyPr/>
          <a:lstStyle>
            <a:lvl1pPr>
              <a:defRPr/>
            </a:lvl1pPr>
          </a:lstStyle>
          <a:p>
            <a:fld id="{A182CD3E-5D93-4FFF-9434-CF5AF12EECCF}" type="slidenum">
              <a:rPr lang="en-US" smtClean="0"/>
              <a:t>‹#›</a:t>
            </a:fld>
            <a:endParaRPr lang="en-US"/>
          </a:p>
        </p:txBody>
      </p:sp>
    </p:spTree>
    <p:extLst>
      <p:ext uri="{BB962C8B-B14F-4D97-AF65-F5344CB8AC3E}">
        <p14:creationId xmlns:p14="http://schemas.microsoft.com/office/powerpoint/2010/main" val="40139693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14400" y="273050"/>
            <a:ext cx="77724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914400" y="1447800"/>
            <a:ext cx="3733800" cy="762000"/>
          </a:xfrm>
          <a:noFill/>
          <a:ln w="12700" cap="sq" cmpd="sng" algn="ctr">
            <a:noFill/>
            <a:prstDash val="solid"/>
          </a:ln>
        </p:spPr>
        <p:txBody>
          <a:bodyPr anchor="b">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a:r>
              <a:rPr lang="en-US"/>
              <a:t>Click to edit Master text styles</a:t>
            </a:r>
          </a:p>
        </p:txBody>
      </p:sp>
      <p:sp>
        <p:nvSpPr>
          <p:cNvPr id="4" name="Text Placeholder 3"/>
          <p:cNvSpPr>
            <a:spLocks noGrp="1"/>
          </p:cNvSpPr>
          <p:nvPr>
            <p:ph type="body" sz="half" idx="3"/>
          </p:nvPr>
        </p:nvSpPr>
        <p:spPr>
          <a:xfrm>
            <a:off x="4953000" y="1447800"/>
            <a:ext cx="3733800" cy="762000"/>
          </a:xfrm>
          <a:noFill/>
          <a:ln w="12700" cap="sq" cmpd="sng" algn="ctr">
            <a:noFill/>
            <a:prstDash val="solid"/>
          </a:ln>
        </p:spPr>
        <p:txBody>
          <a:bodyPr anchor="b">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a:r>
              <a:rPr lang="en-US"/>
              <a:t>Click to edit Master text styles</a:t>
            </a:r>
          </a:p>
        </p:txBody>
      </p:sp>
      <p:sp>
        <p:nvSpPr>
          <p:cNvPr id="11" name="Content Placeholder 10"/>
          <p:cNvSpPr>
            <a:spLocks noGrp="1"/>
          </p:cNvSpPr>
          <p:nvPr>
            <p:ph sz="half" idx="2"/>
          </p:nvPr>
        </p:nvSpPr>
        <p:spPr>
          <a:xfrm>
            <a:off x="914400" y="2247900"/>
            <a:ext cx="3733800" cy="3886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3" name="Content Placeholder 12"/>
          <p:cNvSpPr>
            <a:spLocks noGrp="1"/>
          </p:cNvSpPr>
          <p:nvPr>
            <p:ph sz="half" idx="4"/>
          </p:nvPr>
        </p:nvSpPr>
        <p:spPr>
          <a:xfrm>
            <a:off x="4953000" y="2247900"/>
            <a:ext cx="3733800" cy="3886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13"/>
          <p:cNvSpPr>
            <a:spLocks noGrp="1"/>
          </p:cNvSpPr>
          <p:nvPr>
            <p:ph type="dt" sz="half" idx="10"/>
          </p:nvPr>
        </p:nvSpPr>
        <p:spPr/>
        <p:txBody>
          <a:bodyPr/>
          <a:lstStyle>
            <a:lvl1pPr>
              <a:defRPr/>
            </a:lvl1pPr>
          </a:lstStyle>
          <a:p>
            <a:fld id="{A4FC9C30-F0C9-47ED-A7BD-FA1A1DA2F398}" type="datetimeFigureOut">
              <a:rPr lang="en-US" smtClean="0"/>
              <a:t>7/14/2023</a:t>
            </a:fld>
            <a:endParaRPr lang="en-US"/>
          </a:p>
        </p:txBody>
      </p:sp>
      <p:sp>
        <p:nvSpPr>
          <p:cNvPr id="8" name="Footer Placeholder 2"/>
          <p:cNvSpPr>
            <a:spLocks noGrp="1"/>
          </p:cNvSpPr>
          <p:nvPr>
            <p:ph type="ftr" sz="quarter" idx="11"/>
          </p:nvPr>
        </p:nvSpPr>
        <p:spPr/>
        <p:txBody>
          <a:bodyPr/>
          <a:lstStyle>
            <a:lvl1pPr>
              <a:defRPr/>
            </a:lvl1pPr>
          </a:lstStyle>
          <a:p>
            <a:endParaRPr lang="en-US"/>
          </a:p>
        </p:txBody>
      </p:sp>
      <p:sp>
        <p:nvSpPr>
          <p:cNvPr id="9" name="Slide Number Placeholder 22"/>
          <p:cNvSpPr>
            <a:spLocks noGrp="1"/>
          </p:cNvSpPr>
          <p:nvPr>
            <p:ph type="sldNum" sz="quarter" idx="12"/>
          </p:nvPr>
        </p:nvSpPr>
        <p:spPr/>
        <p:txBody>
          <a:bodyPr/>
          <a:lstStyle>
            <a:lvl1pPr>
              <a:defRPr/>
            </a:lvl1pPr>
          </a:lstStyle>
          <a:p>
            <a:fld id="{A182CD3E-5D93-4FFF-9434-CF5AF12EECCF}" type="slidenum">
              <a:rPr lang="en-US" smtClean="0"/>
              <a:t>‹#›</a:t>
            </a:fld>
            <a:endParaRPr lang="en-US"/>
          </a:p>
        </p:txBody>
      </p:sp>
    </p:spTree>
    <p:extLst>
      <p:ext uri="{BB962C8B-B14F-4D97-AF65-F5344CB8AC3E}">
        <p14:creationId xmlns:p14="http://schemas.microsoft.com/office/powerpoint/2010/main" val="35601139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13"/>
          <p:cNvSpPr>
            <a:spLocks noGrp="1"/>
          </p:cNvSpPr>
          <p:nvPr>
            <p:ph type="dt" sz="half" idx="10"/>
          </p:nvPr>
        </p:nvSpPr>
        <p:spPr/>
        <p:txBody>
          <a:bodyPr/>
          <a:lstStyle>
            <a:lvl1pPr>
              <a:defRPr/>
            </a:lvl1pPr>
          </a:lstStyle>
          <a:p>
            <a:fld id="{A4FC9C30-F0C9-47ED-A7BD-FA1A1DA2F398}" type="datetimeFigureOut">
              <a:rPr lang="en-US" smtClean="0"/>
              <a:t>7/14/2023</a:t>
            </a:fld>
            <a:endParaRPr lang="en-US"/>
          </a:p>
        </p:txBody>
      </p:sp>
      <p:sp>
        <p:nvSpPr>
          <p:cNvPr id="4" name="Footer Placeholder 2"/>
          <p:cNvSpPr>
            <a:spLocks noGrp="1"/>
          </p:cNvSpPr>
          <p:nvPr>
            <p:ph type="ftr" sz="quarter" idx="11"/>
          </p:nvPr>
        </p:nvSpPr>
        <p:spPr/>
        <p:txBody>
          <a:bodyPr/>
          <a:lstStyle>
            <a:lvl1pPr>
              <a:defRPr/>
            </a:lvl1pPr>
          </a:lstStyle>
          <a:p>
            <a:endParaRPr lang="en-US"/>
          </a:p>
        </p:txBody>
      </p:sp>
      <p:sp>
        <p:nvSpPr>
          <p:cNvPr id="5" name="Slide Number Placeholder 22"/>
          <p:cNvSpPr>
            <a:spLocks noGrp="1"/>
          </p:cNvSpPr>
          <p:nvPr>
            <p:ph type="sldNum" sz="quarter" idx="12"/>
          </p:nvPr>
        </p:nvSpPr>
        <p:spPr/>
        <p:txBody>
          <a:bodyPr/>
          <a:lstStyle>
            <a:lvl1pPr>
              <a:defRPr/>
            </a:lvl1pPr>
          </a:lstStyle>
          <a:p>
            <a:fld id="{A182CD3E-5D93-4FFF-9434-CF5AF12EECCF}" type="slidenum">
              <a:rPr lang="en-US" smtClean="0"/>
              <a:t>‹#›</a:t>
            </a:fld>
            <a:endParaRPr lang="en-US"/>
          </a:p>
        </p:txBody>
      </p:sp>
    </p:spTree>
    <p:extLst>
      <p:ext uri="{BB962C8B-B14F-4D97-AF65-F5344CB8AC3E}">
        <p14:creationId xmlns:p14="http://schemas.microsoft.com/office/powerpoint/2010/main" val="106476452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3"/>
          <p:cNvSpPr>
            <a:spLocks noGrp="1"/>
          </p:cNvSpPr>
          <p:nvPr>
            <p:ph type="dt" sz="half" idx="10"/>
          </p:nvPr>
        </p:nvSpPr>
        <p:spPr/>
        <p:txBody>
          <a:bodyPr/>
          <a:lstStyle>
            <a:lvl1pPr>
              <a:defRPr/>
            </a:lvl1pPr>
          </a:lstStyle>
          <a:p>
            <a:fld id="{A4FC9C30-F0C9-47ED-A7BD-FA1A1DA2F398}" type="datetimeFigureOut">
              <a:rPr lang="en-US" smtClean="0"/>
              <a:t>7/14/2023</a:t>
            </a:fld>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22"/>
          <p:cNvSpPr>
            <a:spLocks noGrp="1"/>
          </p:cNvSpPr>
          <p:nvPr>
            <p:ph type="sldNum" sz="quarter" idx="12"/>
          </p:nvPr>
        </p:nvSpPr>
        <p:spPr/>
        <p:txBody>
          <a:bodyPr/>
          <a:lstStyle>
            <a:lvl1pPr>
              <a:defRPr/>
            </a:lvl1pPr>
          </a:lstStyle>
          <a:p>
            <a:fld id="{A182CD3E-5D93-4FFF-9434-CF5AF12EECCF}" type="slidenum">
              <a:rPr lang="en-US" smtClean="0"/>
              <a:t>‹#›</a:t>
            </a:fld>
            <a:endParaRPr lang="en-US"/>
          </a:p>
        </p:txBody>
      </p:sp>
    </p:spTree>
    <p:extLst>
      <p:ext uri="{BB962C8B-B14F-4D97-AF65-F5344CB8AC3E}">
        <p14:creationId xmlns:p14="http://schemas.microsoft.com/office/powerpoint/2010/main" val="11901830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5" name="Rectangle 4"/>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sz="1800"/>
          </a:p>
        </p:txBody>
      </p:sp>
      <p:sp useBgFill="1">
        <p:nvSpPr>
          <p:cNvPr id="6" name="Rounded Rectangle 5"/>
          <p:cNvSpPr/>
          <p:nvPr/>
        </p:nvSpPr>
        <p:spPr>
          <a:xfrm>
            <a:off x="63501" y="69850"/>
            <a:ext cx="9013825" cy="6692900"/>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hangingPunct="1">
              <a:defRPr/>
            </a:pPr>
            <a:endParaRPr lang="en-US" sz="1800"/>
          </a:p>
        </p:txBody>
      </p:sp>
      <p:sp>
        <p:nvSpPr>
          <p:cNvPr id="2" name="Title 1"/>
          <p:cNvSpPr>
            <a:spLocks noGrp="1"/>
          </p:cNvSpPr>
          <p:nvPr>
            <p:ph type="title"/>
          </p:nvPr>
        </p:nvSpPr>
        <p:spPr>
          <a:xfrm>
            <a:off x="914400" y="273050"/>
            <a:ext cx="7772400" cy="1143000"/>
          </a:xfrm>
        </p:spPr>
        <p:txBody>
          <a:bodyPr/>
          <a:lstStyle>
            <a:lvl1pPr algn="l">
              <a:buNone/>
              <a:defRPr sz="4000" b="0"/>
            </a:lvl1pPr>
          </a:lstStyle>
          <a:p>
            <a:r>
              <a:rPr lang="en-US"/>
              <a:t>Click to edit Master title style</a:t>
            </a:r>
          </a:p>
        </p:txBody>
      </p:sp>
      <p:sp>
        <p:nvSpPr>
          <p:cNvPr id="3" name="Text Placeholder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a:r>
              <a:rPr lang="en-US"/>
              <a:t>Click to edit Master text styles</a:t>
            </a:r>
          </a:p>
        </p:txBody>
      </p:sp>
      <p:sp>
        <p:nvSpPr>
          <p:cNvPr id="11" name="Content Placeholder 10"/>
          <p:cNvSpPr>
            <a:spLocks noGrp="1"/>
          </p:cNvSpPr>
          <p:nvPr>
            <p:ph sz="quarter" idx="1"/>
          </p:nvPr>
        </p:nvSpPr>
        <p:spPr>
          <a:xfrm>
            <a:off x="2971800" y="1600200"/>
            <a:ext cx="5715000" cy="4495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4"/>
          <p:cNvSpPr>
            <a:spLocks noGrp="1"/>
          </p:cNvSpPr>
          <p:nvPr>
            <p:ph type="dt" sz="half" idx="10"/>
          </p:nvPr>
        </p:nvSpPr>
        <p:spPr/>
        <p:txBody>
          <a:bodyPr/>
          <a:lstStyle>
            <a:lvl1pPr>
              <a:defRPr/>
            </a:lvl1pPr>
          </a:lstStyle>
          <a:p>
            <a:fld id="{A4FC9C30-F0C9-47ED-A7BD-FA1A1DA2F398}" type="datetimeFigureOut">
              <a:rPr lang="en-US" smtClean="0"/>
              <a:t>7/14/2023</a:t>
            </a:fld>
            <a:endParaRPr lang="en-US"/>
          </a:p>
        </p:txBody>
      </p:sp>
      <p:sp>
        <p:nvSpPr>
          <p:cNvPr id="8" name="Footer Placeholder 5"/>
          <p:cNvSpPr>
            <a:spLocks noGrp="1"/>
          </p:cNvSpPr>
          <p:nvPr>
            <p:ph type="ftr" sz="quarter" idx="11"/>
          </p:nvPr>
        </p:nvSpPr>
        <p:spPr/>
        <p:txBody>
          <a:bodyPr/>
          <a:lstStyle>
            <a:lvl1pPr>
              <a:defRPr/>
            </a:lvl1pPr>
          </a:lstStyle>
          <a:p>
            <a:endParaRPr lang="en-US"/>
          </a:p>
        </p:txBody>
      </p:sp>
      <p:sp>
        <p:nvSpPr>
          <p:cNvPr id="9" name="Slide Number Placeholder 6"/>
          <p:cNvSpPr>
            <a:spLocks noGrp="1"/>
          </p:cNvSpPr>
          <p:nvPr>
            <p:ph type="sldNum" sz="quarter" idx="12"/>
          </p:nvPr>
        </p:nvSpPr>
        <p:spPr/>
        <p:txBody>
          <a:bodyPr/>
          <a:lstStyle>
            <a:lvl1pPr>
              <a:defRPr/>
            </a:lvl1pPr>
          </a:lstStyle>
          <a:p>
            <a:fld id="{A182CD3E-5D93-4FFF-9434-CF5AF12EECCF}" type="slidenum">
              <a:rPr lang="en-US" smtClean="0"/>
              <a:t>‹#›</a:t>
            </a:fld>
            <a:endParaRPr lang="en-US"/>
          </a:p>
        </p:txBody>
      </p:sp>
    </p:spTree>
    <p:extLst>
      <p:ext uri="{BB962C8B-B14F-4D97-AF65-F5344CB8AC3E}">
        <p14:creationId xmlns:p14="http://schemas.microsoft.com/office/powerpoint/2010/main" val="354347267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5" name="Rectangle 4"/>
          <p:cNvSpPr/>
          <p:nvPr/>
        </p:nvSpPr>
        <p:spPr>
          <a:xfrm flipV="1">
            <a:off x="68264" y="4683127"/>
            <a:ext cx="9007475" cy="92075"/>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sz="1800"/>
          </a:p>
        </p:txBody>
      </p:sp>
      <p:sp>
        <p:nvSpPr>
          <p:cNvPr id="6" name="Rectangle 5"/>
          <p:cNvSpPr/>
          <p:nvPr/>
        </p:nvSpPr>
        <p:spPr>
          <a:xfrm>
            <a:off x="68264" y="4649790"/>
            <a:ext cx="9007475" cy="46037"/>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sz="1800"/>
          </a:p>
        </p:txBody>
      </p:sp>
      <p:sp>
        <p:nvSpPr>
          <p:cNvPr id="7" name="Rectangle 6"/>
          <p:cNvSpPr/>
          <p:nvPr/>
        </p:nvSpPr>
        <p:spPr>
          <a:xfrm>
            <a:off x="68264" y="4773615"/>
            <a:ext cx="9007475" cy="47625"/>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sz="1800"/>
          </a:p>
        </p:txBody>
      </p:sp>
      <p:sp>
        <p:nvSpPr>
          <p:cNvPr id="2" name="Title 1"/>
          <p:cNvSpPr>
            <a:spLocks noGrp="1"/>
          </p:cNvSpPr>
          <p:nvPr>
            <p:ph type="title"/>
          </p:nvPr>
        </p:nvSpPr>
        <p:spPr>
          <a:xfrm>
            <a:off x="914400" y="4900550"/>
            <a:ext cx="7315200" cy="522288"/>
          </a:xfrm>
        </p:spPr>
        <p:txBody>
          <a:bodyPr anchor="ctr">
            <a:noAutofit/>
          </a:bodyPr>
          <a:lstStyle>
            <a:lvl1pPr algn="l">
              <a:buNone/>
              <a:defRPr sz="2800" b="0"/>
            </a:lvl1pPr>
          </a:lstStyle>
          <a:p>
            <a:r>
              <a:rPr lang="en-US"/>
              <a:t>Click to edit Master title style</a:t>
            </a:r>
          </a:p>
        </p:txBody>
      </p:sp>
      <p:sp>
        <p:nvSpPr>
          <p:cNvPr id="4" name="Text Placeholder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a:r>
              <a:rPr lang="en-US"/>
              <a:t>Click to edit Master text styles</a:t>
            </a:r>
          </a:p>
        </p:txBody>
      </p:sp>
      <p:sp>
        <p:nvSpPr>
          <p:cNvPr id="3" name="Picture Placeholder 2"/>
          <p:cNvSpPr>
            <a:spLocks noGrp="1"/>
          </p:cNvSpPr>
          <p:nvPr>
            <p:ph type="pic" idx="1"/>
          </p:nvPr>
        </p:nvSpPr>
        <p:spPr>
          <a:xfrm>
            <a:off x="68309" y="66677"/>
            <a:ext cx="9001873" cy="4581525"/>
          </a:xfrm>
          <a:prstGeom prst="round2SameRect">
            <a:avLst>
              <a:gd name="adj1" fmla="val 7101"/>
              <a:gd name="adj2" fmla="val 0"/>
            </a:avLst>
          </a:prstGeom>
          <a:solidFill>
            <a:schemeClr val="bg2"/>
          </a:solidFill>
          <a:ln w="6350">
            <a:solidFill>
              <a:schemeClr val="tx1"/>
            </a:solidFill>
          </a:ln>
        </p:spPr>
        <p:txBody>
          <a:bodyPr>
            <a:normAutofit/>
          </a:bodyPr>
          <a:lstStyle>
            <a:lvl1pPr marL="0" indent="0">
              <a:buNone/>
              <a:defRPr sz="3200"/>
            </a:lvl1pPr>
          </a:lstStyle>
          <a:p>
            <a:pPr lvl="0"/>
            <a:r>
              <a:rPr lang="en-US" noProof="0"/>
              <a:t>Click icon to add picture</a:t>
            </a:r>
            <a:endParaRPr lang="en-US" noProof="0" dirty="0"/>
          </a:p>
        </p:txBody>
      </p:sp>
      <p:sp>
        <p:nvSpPr>
          <p:cNvPr id="8" name="Date Placeholder 4"/>
          <p:cNvSpPr>
            <a:spLocks noGrp="1"/>
          </p:cNvSpPr>
          <p:nvPr>
            <p:ph type="dt" sz="half" idx="10"/>
          </p:nvPr>
        </p:nvSpPr>
        <p:spPr/>
        <p:txBody>
          <a:bodyPr/>
          <a:lstStyle>
            <a:lvl1pPr>
              <a:defRPr/>
            </a:lvl1pPr>
          </a:lstStyle>
          <a:p>
            <a:fld id="{A4FC9C30-F0C9-47ED-A7BD-FA1A1DA2F398}" type="datetimeFigureOut">
              <a:rPr lang="en-US" smtClean="0"/>
              <a:t>7/14/2023</a:t>
            </a:fld>
            <a:endParaRPr lang="en-US"/>
          </a:p>
        </p:txBody>
      </p:sp>
      <p:sp>
        <p:nvSpPr>
          <p:cNvPr id="9" name="Footer Placeholder 5"/>
          <p:cNvSpPr>
            <a:spLocks noGrp="1"/>
          </p:cNvSpPr>
          <p:nvPr>
            <p:ph type="ftr" sz="quarter" idx="11"/>
          </p:nvPr>
        </p:nvSpPr>
        <p:spPr>
          <a:xfrm>
            <a:off x="914400" y="6172200"/>
            <a:ext cx="3886200" cy="457200"/>
          </a:xfrm>
        </p:spPr>
        <p:txBody>
          <a:bodyPr/>
          <a:lstStyle>
            <a:lvl1pPr>
              <a:defRPr/>
            </a:lvl1pPr>
          </a:lstStyle>
          <a:p>
            <a:endParaRPr lang="en-US"/>
          </a:p>
        </p:txBody>
      </p:sp>
      <p:sp>
        <p:nvSpPr>
          <p:cNvPr id="10" name="Slide Number Placeholder 6"/>
          <p:cNvSpPr>
            <a:spLocks noGrp="1"/>
          </p:cNvSpPr>
          <p:nvPr>
            <p:ph type="sldNum" sz="quarter" idx="12"/>
          </p:nvPr>
        </p:nvSpPr>
        <p:spPr>
          <a:xfrm>
            <a:off x="146050" y="6208713"/>
            <a:ext cx="457200" cy="457200"/>
          </a:xfrm>
        </p:spPr>
        <p:txBody>
          <a:bodyPr/>
          <a:lstStyle>
            <a:lvl1pPr>
              <a:defRPr/>
            </a:lvl1pPr>
          </a:lstStyle>
          <a:p>
            <a:fld id="{A182CD3E-5D93-4FFF-9434-CF5AF12EECCF}" type="slidenum">
              <a:rPr lang="en-US" smtClean="0"/>
              <a:t>‹#›</a:t>
            </a:fld>
            <a:endParaRPr lang="en-US"/>
          </a:p>
        </p:txBody>
      </p:sp>
    </p:spTree>
    <p:extLst>
      <p:ext uri="{BB962C8B-B14F-4D97-AF65-F5344CB8AC3E}">
        <p14:creationId xmlns:p14="http://schemas.microsoft.com/office/powerpoint/2010/main" val="12176376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eaLnBrk="1" hangingPunct="1">
              <a:defRPr/>
            </a:pPr>
            <a:endParaRPr lang="en-US" sz="1800"/>
          </a:p>
        </p:txBody>
      </p:sp>
      <p:sp useBgFill="1">
        <p:nvSpPr>
          <p:cNvPr id="8" name="Rounded Rectangle 7"/>
          <p:cNvSpPr/>
          <p:nvPr/>
        </p:nvSpPr>
        <p:spPr>
          <a:xfrm>
            <a:off x="63501" y="69850"/>
            <a:ext cx="9013825" cy="6692900"/>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hangingPunct="1">
              <a:defRPr/>
            </a:pPr>
            <a:endParaRPr lang="en-US" sz="1800"/>
          </a:p>
        </p:txBody>
      </p:sp>
      <p:sp>
        <p:nvSpPr>
          <p:cNvPr id="1028" name="Title Placeholder 21"/>
          <p:cNvSpPr>
            <a:spLocks noGrp="1"/>
          </p:cNvSpPr>
          <p:nvPr>
            <p:ph type="title"/>
          </p:nvPr>
        </p:nvSpPr>
        <p:spPr bwMode="auto">
          <a:xfrm>
            <a:off x="914400" y="274638"/>
            <a:ext cx="7772400" cy="1143000"/>
          </a:xfrm>
          <a:prstGeom prst="rect">
            <a:avLst/>
          </a:prstGeom>
          <a:noFill/>
          <a:ln w="9525">
            <a:noFill/>
            <a:miter lim="800000"/>
            <a:headEnd/>
            <a:tailEnd/>
          </a:ln>
        </p:spPr>
        <p:txBody>
          <a:bodyPr vert="horz" wrap="square" lIns="91440" tIns="45720" rIns="91440" bIns="91440" numCol="1" anchor="b" anchorCtr="0" compatLnSpc="1">
            <a:prstTxWarp prst="textNoShape">
              <a:avLst/>
            </a:prstTxWarp>
          </a:bodyPr>
          <a:lstStyle/>
          <a:p>
            <a:pPr lvl="0"/>
            <a:r>
              <a:rPr lang="en-US" altLang="en-US"/>
              <a:t>Click to edit Master title style</a:t>
            </a:r>
          </a:p>
        </p:txBody>
      </p:sp>
      <p:sp>
        <p:nvSpPr>
          <p:cNvPr id="1029" name="Text Placeholder 12"/>
          <p:cNvSpPr>
            <a:spLocks noGrp="1"/>
          </p:cNvSpPr>
          <p:nvPr>
            <p:ph type="body" idx="1"/>
          </p:nvPr>
        </p:nvSpPr>
        <p:spPr bwMode="auto">
          <a:xfrm>
            <a:off x="914400" y="1447800"/>
            <a:ext cx="7772400" cy="45720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4" name="Date Placeholder 13"/>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A4FC9C30-F0C9-47ED-A7BD-FA1A1DA2F398}" type="datetimeFigureOut">
              <a:rPr lang="en-US" smtClean="0"/>
              <a:t>7/14/2023</a:t>
            </a:fld>
            <a:endParaRPr lang="en-US"/>
          </a:p>
        </p:txBody>
      </p:sp>
      <p:sp>
        <p:nvSpPr>
          <p:cNvPr id="3" name="Footer Placeholder 2"/>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lang="en-US"/>
          </a:p>
        </p:txBody>
      </p:sp>
      <p:sp>
        <p:nvSpPr>
          <p:cNvPr id="23" name="Slide Number Placeholder 22"/>
          <p:cNvSpPr>
            <a:spLocks noGrp="1"/>
          </p:cNvSpPr>
          <p:nvPr>
            <p:ph type="sldNum" sz="quarter" idx="4"/>
          </p:nvPr>
        </p:nvSpPr>
        <p:spPr>
          <a:xfrm>
            <a:off x="146050"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A182CD3E-5D93-4FFF-9434-CF5AF12EECCF}" type="slidenum">
              <a:rPr lang="en-US" smtClean="0"/>
              <a:t>‹#›</a:t>
            </a:fld>
            <a:endParaRPr lang="en-US"/>
          </a:p>
        </p:txBody>
      </p:sp>
    </p:spTree>
    <p:extLst>
      <p:ext uri="{BB962C8B-B14F-4D97-AF65-F5344CB8AC3E}">
        <p14:creationId xmlns:p14="http://schemas.microsoft.com/office/powerpoint/2010/main" val="159399952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fontAlgn="base" hangingPunct="1">
        <a:spcBef>
          <a:spcPct val="0"/>
        </a:spcBef>
        <a:spcAft>
          <a:spcPct val="0"/>
        </a:spcAft>
        <a:defRPr sz="4000" kern="1200">
          <a:solidFill>
            <a:schemeClr val="tx2"/>
          </a:solidFill>
          <a:latin typeface="+mj-lt"/>
          <a:ea typeface="+mj-ea"/>
          <a:cs typeface="+mj-cs"/>
        </a:defRPr>
      </a:lvl1pPr>
      <a:lvl2pPr algn="l" rtl="0" eaLnBrk="1" fontAlgn="base" hangingPunct="1">
        <a:spcBef>
          <a:spcPct val="0"/>
        </a:spcBef>
        <a:spcAft>
          <a:spcPct val="0"/>
        </a:spcAft>
        <a:defRPr sz="4000">
          <a:solidFill>
            <a:schemeClr val="tx2"/>
          </a:solidFill>
          <a:latin typeface="Franklin Gothic Book" pitchFamily="34" charset="0"/>
        </a:defRPr>
      </a:lvl2pPr>
      <a:lvl3pPr algn="l" rtl="0" eaLnBrk="1" fontAlgn="base" hangingPunct="1">
        <a:spcBef>
          <a:spcPct val="0"/>
        </a:spcBef>
        <a:spcAft>
          <a:spcPct val="0"/>
        </a:spcAft>
        <a:defRPr sz="4000">
          <a:solidFill>
            <a:schemeClr val="tx2"/>
          </a:solidFill>
          <a:latin typeface="Franklin Gothic Book" pitchFamily="34" charset="0"/>
        </a:defRPr>
      </a:lvl3pPr>
      <a:lvl4pPr algn="l" rtl="0" eaLnBrk="1" fontAlgn="base" hangingPunct="1">
        <a:spcBef>
          <a:spcPct val="0"/>
        </a:spcBef>
        <a:spcAft>
          <a:spcPct val="0"/>
        </a:spcAft>
        <a:defRPr sz="4000">
          <a:solidFill>
            <a:schemeClr val="tx2"/>
          </a:solidFill>
          <a:latin typeface="Franklin Gothic Book" pitchFamily="34" charset="0"/>
        </a:defRPr>
      </a:lvl4pPr>
      <a:lvl5pPr algn="l" rtl="0" eaLnBrk="1" fontAlgn="base" hangingPunct="1">
        <a:spcBef>
          <a:spcPct val="0"/>
        </a:spcBef>
        <a:spcAft>
          <a:spcPct val="0"/>
        </a:spcAft>
        <a:defRPr sz="4000">
          <a:solidFill>
            <a:schemeClr val="tx2"/>
          </a:solidFill>
          <a:latin typeface="Franklin Gothic Book" pitchFamily="34" charset="0"/>
        </a:defRPr>
      </a:lvl5pPr>
      <a:lvl6pPr marL="457200" algn="l" rtl="0" eaLnBrk="1" fontAlgn="base" hangingPunct="1">
        <a:spcBef>
          <a:spcPct val="0"/>
        </a:spcBef>
        <a:spcAft>
          <a:spcPct val="0"/>
        </a:spcAft>
        <a:defRPr sz="4000">
          <a:solidFill>
            <a:schemeClr val="tx2"/>
          </a:solidFill>
          <a:latin typeface="Franklin Gothic Book" pitchFamily="34" charset="0"/>
        </a:defRPr>
      </a:lvl6pPr>
      <a:lvl7pPr marL="914400" algn="l" rtl="0" eaLnBrk="1" fontAlgn="base" hangingPunct="1">
        <a:spcBef>
          <a:spcPct val="0"/>
        </a:spcBef>
        <a:spcAft>
          <a:spcPct val="0"/>
        </a:spcAft>
        <a:defRPr sz="4000">
          <a:solidFill>
            <a:schemeClr val="tx2"/>
          </a:solidFill>
          <a:latin typeface="Franklin Gothic Book" pitchFamily="34" charset="0"/>
        </a:defRPr>
      </a:lvl7pPr>
      <a:lvl8pPr marL="1371600" algn="l" rtl="0" eaLnBrk="1" fontAlgn="base" hangingPunct="1">
        <a:spcBef>
          <a:spcPct val="0"/>
        </a:spcBef>
        <a:spcAft>
          <a:spcPct val="0"/>
        </a:spcAft>
        <a:defRPr sz="4000">
          <a:solidFill>
            <a:schemeClr val="tx2"/>
          </a:solidFill>
          <a:latin typeface="Franklin Gothic Book" pitchFamily="34" charset="0"/>
        </a:defRPr>
      </a:lvl8pPr>
      <a:lvl9pPr marL="1828800" algn="l" rtl="0" eaLnBrk="1" fontAlgn="base" hangingPunct="1">
        <a:spcBef>
          <a:spcPct val="0"/>
        </a:spcBef>
        <a:spcAft>
          <a:spcPct val="0"/>
        </a:spcAft>
        <a:defRPr sz="4000">
          <a:solidFill>
            <a:schemeClr val="tx2"/>
          </a:solidFill>
          <a:latin typeface="Franklin Gothic Book" pitchFamily="34" charset="0"/>
        </a:defRPr>
      </a:lvl9pPr>
    </p:titleStyle>
    <p:bodyStyle>
      <a:lvl1pPr marL="273050" indent="-273050" algn="l" rtl="0" eaLnBrk="1" fontAlgn="base" hangingPunct="1">
        <a:spcBef>
          <a:spcPts val="575"/>
        </a:spcBef>
        <a:spcAft>
          <a:spcPct val="0"/>
        </a:spcAft>
        <a:buClr>
          <a:schemeClr val="accent1"/>
        </a:buClr>
        <a:buSzPct val="85000"/>
        <a:buFont typeface="Wingdings 2" pitchFamily="18" charset="2"/>
        <a:buChar char=""/>
        <a:defRPr sz="2600" kern="1200">
          <a:solidFill>
            <a:schemeClr val="tx1"/>
          </a:solidFill>
          <a:latin typeface="+mn-lt"/>
          <a:ea typeface="+mn-ea"/>
          <a:cs typeface="+mn-cs"/>
        </a:defRPr>
      </a:lvl1pPr>
      <a:lvl2pPr marL="547688" indent="-228600" algn="l" rtl="0" eaLnBrk="1" fontAlgn="base" hangingPunct="1">
        <a:spcBef>
          <a:spcPts val="375"/>
        </a:spcBef>
        <a:spcAft>
          <a:spcPct val="0"/>
        </a:spcAft>
        <a:buClr>
          <a:schemeClr val="accent2"/>
        </a:buClr>
        <a:buSzPct val="85000"/>
        <a:buFont typeface="Wingdings 2" pitchFamily="18" charset="2"/>
        <a:buChar char=""/>
        <a:defRPr sz="2400" kern="1200">
          <a:solidFill>
            <a:schemeClr val="tx1"/>
          </a:solidFill>
          <a:latin typeface="+mn-lt"/>
          <a:ea typeface="+mn-ea"/>
          <a:cs typeface="+mn-cs"/>
        </a:defRPr>
      </a:lvl2pPr>
      <a:lvl3pPr marL="822325" indent="-228600" algn="l" rtl="0" eaLnBrk="1" fontAlgn="base" hangingPunct="1">
        <a:spcBef>
          <a:spcPts val="375"/>
        </a:spcBef>
        <a:spcAft>
          <a:spcPct val="0"/>
        </a:spcAft>
        <a:buClr>
          <a:srgbClr val="E6B1AB"/>
        </a:buClr>
        <a:buSzPct val="85000"/>
        <a:buFont typeface="Wingdings 2" pitchFamily="18" charset="2"/>
        <a:buChar char=""/>
        <a:defRPr sz="2000" kern="1200">
          <a:solidFill>
            <a:schemeClr val="tx1"/>
          </a:solidFill>
          <a:latin typeface="+mn-lt"/>
          <a:ea typeface="+mn-ea"/>
          <a:cs typeface="+mn-cs"/>
        </a:defRPr>
      </a:lvl3pPr>
      <a:lvl4pPr marL="1096963" indent="-228600" algn="l" rtl="0" eaLnBrk="1" fontAlgn="base" hangingPunct="1">
        <a:spcBef>
          <a:spcPts val="375"/>
        </a:spcBef>
        <a:spcAft>
          <a:spcPct val="0"/>
        </a:spcAft>
        <a:buClr>
          <a:srgbClr val="A28E6A"/>
        </a:buClr>
        <a:buSzPct val="80000"/>
        <a:buFont typeface="Wingdings 2" pitchFamily="18" charset="2"/>
        <a:buChar char=""/>
        <a:defRPr sz="2000" kern="1200">
          <a:solidFill>
            <a:schemeClr val="tx1"/>
          </a:solidFill>
          <a:latin typeface="+mn-lt"/>
          <a:ea typeface="+mn-ea"/>
          <a:cs typeface="+mn-cs"/>
        </a:defRPr>
      </a:lvl4pPr>
      <a:lvl5pPr marL="1371600" indent="-228600" algn="l" rtl="0" eaLnBrk="1" fontAlgn="base" hangingPunct="1">
        <a:spcBef>
          <a:spcPts val="375"/>
        </a:spcBef>
        <a:spcAft>
          <a:spcPct val="0"/>
        </a:spcAft>
        <a:buClr>
          <a:srgbClr val="A28E6A"/>
        </a:buClr>
        <a:buChar char="o"/>
        <a:defRPr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47699" y="1930768"/>
            <a:ext cx="7910513" cy="754053"/>
          </a:xfrm>
        </p:spPr>
        <p:txBody>
          <a:bodyPr>
            <a:spAutoFit/>
          </a:bodyPr>
          <a:lstStyle/>
          <a:p>
            <a:pPr algn="ctr">
              <a:lnSpc>
                <a:spcPct val="100000"/>
              </a:lnSpc>
            </a:pPr>
            <a:r>
              <a:rPr lang="en-US" dirty="0">
                <a:solidFill>
                  <a:schemeClr val="bg1"/>
                </a:solidFill>
                <a:latin typeface="Segoe UI Semibold" pitchFamily="34" charset="0"/>
                <a:cs typeface="Segoe UI Semibold" pitchFamily="34" charset="0"/>
              </a:rPr>
              <a:t>Psalms Of Repentance</a:t>
            </a:r>
          </a:p>
        </p:txBody>
      </p:sp>
      <p:sp>
        <p:nvSpPr>
          <p:cNvPr id="3" name="Subtitle 2"/>
          <p:cNvSpPr>
            <a:spLocks noGrp="1"/>
          </p:cNvSpPr>
          <p:nvPr>
            <p:ph type="subTitle" idx="1"/>
          </p:nvPr>
        </p:nvSpPr>
        <p:spPr>
          <a:xfrm>
            <a:off x="731041" y="4154810"/>
            <a:ext cx="7681913" cy="707886"/>
          </a:xfrm>
        </p:spPr>
        <p:txBody>
          <a:bodyPr>
            <a:spAutoFit/>
          </a:bodyPr>
          <a:lstStyle/>
          <a:p>
            <a:pPr algn="ctr"/>
            <a:r>
              <a:rPr lang="en-US" sz="4000" dirty="0">
                <a:solidFill>
                  <a:schemeClr val="tx1"/>
                </a:solidFill>
                <a:latin typeface="Segoe UI Semibold" pitchFamily="34" charset="0"/>
                <a:cs typeface="Segoe UI Semibold" pitchFamily="34" charset="0"/>
              </a:rPr>
              <a:t>Psalms 32</a:t>
            </a:r>
          </a:p>
        </p:txBody>
      </p:sp>
      <p:sp>
        <p:nvSpPr>
          <p:cNvPr id="6" name="TextBox 5">
            <a:extLst>
              <a:ext uri="{FF2B5EF4-FFF2-40B4-BE49-F238E27FC236}">
                <a16:creationId xmlns:a16="http://schemas.microsoft.com/office/drawing/2014/main" id="{9240CDEF-BF0A-F32D-226D-364D3D16D313}"/>
              </a:ext>
            </a:extLst>
          </p:cNvPr>
          <p:cNvSpPr txBox="1"/>
          <p:nvPr/>
        </p:nvSpPr>
        <p:spPr>
          <a:xfrm>
            <a:off x="3623681" y="5199687"/>
            <a:ext cx="1900429" cy="461665"/>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400" b="1"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July 9, 2023</a:t>
            </a:r>
          </a:p>
        </p:txBody>
      </p:sp>
      <p:sp>
        <p:nvSpPr>
          <p:cNvPr id="7" name="TextBox 6">
            <a:extLst>
              <a:ext uri="{FF2B5EF4-FFF2-40B4-BE49-F238E27FC236}">
                <a16:creationId xmlns:a16="http://schemas.microsoft.com/office/drawing/2014/main" id="{A5FA50A0-FC57-7B21-00E6-154BDAFF0C01}"/>
              </a:ext>
            </a:extLst>
          </p:cNvPr>
          <p:cNvSpPr txBox="1"/>
          <p:nvPr/>
        </p:nvSpPr>
        <p:spPr>
          <a:xfrm>
            <a:off x="1958142" y="525893"/>
            <a:ext cx="5227713" cy="707886"/>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4000" b="1" i="0" u="none" strike="noStrike" kern="0" cap="none" spc="0" normalizeH="0" baseline="0" noProof="0" dirty="0">
                <a:ln>
                  <a:noFill/>
                </a:ln>
                <a:effectLst/>
                <a:uLnTx/>
                <a:uFillTx/>
                <a:latin typeface="Arial" panose="020B0604020202020204" pitchFamily="34" charset="0"/>
                <a:ea typeface="Arial" panose="020B0604020202020204" pitchFamily="34" charset="0"/>
                <a:cs typeface="Times New Roman" panose="02020603050405020304" pitchFamily="18" charset="0"/>
              </a:rPr>
              <a:t>Studying the Psalms</a:t>
            </a:r>
            <a:endParaRPr kumimoji="0" lang="en-US" sz="4000" b="0" i="0" u="none" strike="noStrike" kern="1200" cap="none" spc="0" normalizeH="0" baseline="0" noProof="0" dirty="0">
              <a:ln>
                <a:noFill/>
              </a:ln>
              <a:effectLst/>
              <a:uLnTx/>
              <a:uFillTx/>
              <a:latin typeface="Times New Roman"/>
              <a:ea typeface="+mn-ea"/>
              <a:cs typeface="+mn-cs"/>
            </a:endParaRPr>
          </a:p>
        </p:txBody>
      </p:sp>
    </p:spTree>
    <p:extLst>
      <p:ext uri="{BB962C8B-B14F-4D97-AF65-F5344CB8AC3E}">
        <p14:creationId xmlns:p14="http://schemas.microsoft.com/office/powerpoint/2010/main" val="18506912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83A2DE-B48B-3C54-F2BB-8B59BE5C99F1}"/>
              </a:ext>
            </a:extLst>
          </p:cNvPr>
          <p:cNvSpPr>
            <a:spLocks noGrp="1"/>
          </p:cNvSpPr>
          <p:nvPr>
            <p:ph type="title"/>
          </p:nvPr>
        </p:nvSpPr>
        <p:spPr>
          <a:xfrm>
            <a:off x="541085" y="244018"/>
            <a:ext cx="8089153" cy="754053"/>
          </a:xfrm>
        </p:spPr>
        <p:txBody>
          <a:bodyPr>
            <a:spAutoFit/>
          </a:bodyPr>
          <a:lstStyle/>
          <a:p>
            <a:pPr algn="ctr"/>
            <a:r>
              <a:rPr lang="en-US" b="1" dirty="0">
                <a:solidFill>
                  <a:schemeClr val="tx1"/>
                </a:solidFill>
              </a:rPr>
              <a:t>Psalms 32 – Psalms of Repentance</a:t>
            </a:r>
          </a:p>
        </p:txBody>
      </p:sp>
      <p:sp>
        <p:nvSpPr>
          <p:cNvPr id="3" name="Content Placeholder 2">
            <a:extLst>
              <a:ext uri="{FF2B5EF4-FFF2-40B4-BE49-F238E27FC236}">
                <a16:creationId xmlns:a16="http://schemas.microsoft.com/office/drawing/2014/main" id="{969906C8-DECA-2319-D0A5-E6051D10B498}"/>
              </a:ext>
            </a:extLst>
          </p:cNvPr>
          <p:cNvSpPr>
            <a:spLocks noGrp="1"/>
          </p:cNvSpPr>
          <p:nvPr>
            <p:ph sz="quarter" idx="1"/>
          </p:nvPr>
        </p:nvSpPr>
        <p:spPr>
          <a:xfrm>
            <a:off x="137459" y="1117600"/>
            <a:ext cx="8875059" cy="5632311"/>
          </a:xfrm>
        </p:spPr>
        <p:txBody>
          <a:bodyPr>
            <a:spAutoFit/>
          </a:bodyPr>
          <a:lstStyle/>
          <a:p>
            <a:pPr marL="0" indent="0">
              <a:spcBef>
                <a:spcPts val="0"/>
              </a:spcBef>
              <a:buNone/>
            </a:pPr>
            <a:r>
              <a:rPr lang="en-US" sz="2800" b="1" dirty="0"/>
              <a:t>Psalms 32:6-7</a:t>
            </a:r>
            <a:r>
              <a:rPr lang="en-US" sz="2800" i="1" dirty="0"/>
              <a:t>, “</a:t>
            </a:r>
            <a:r>
              <a:rPr lang="en-US" sz="2800" b="1" i="1" dirty="0"/>
              <a:t>Therefore, let everyone who is godly pray to You in a time when You may be found; Surely in a flood of great waters they will not reach him. You are my hiding place; You preserve me from trouble; You surround me with songs of deliverance</a:t>
            </a:r>
            <a:r>
              <a:rPr lang="en-US" sz="2800" i="1" dirty="0"/>
              <a:t>.”</a:t>
            </a:r>
          </a:p>
          <a:p>
            <a:pPr>
              <a:spcBef>
                <a:spcPts val="0"/>
              </a:spcBef>
            </a:pPr>
            <a:r>
              <a:rPr lang="en-US" dirty="0"/>
              <a:t> When we pray for deliverance, He delivers us. (Psalms 46:1-3; 69:1; 124:5; 144:7; Isaiah 43:2; 2 Peter 2:4-10)</a:t>
            </a:r>
          </a:p>
          <a:p>
            <a:pPr>
              <a:spcBef>
                <a:spcPts val="0"/>
              </a:spcBef>
            </a:pPr>
            <a:r>
              <a:rPr lang="en-US" sz="2800" dirty="0"/>
              <a:t>We can hide in Him (Psalms 9:9; 31:20; 91:1; 119:114)</a:t>
            </a:r>
          </a:p>
          <a:p>
            <a:pPr>
              <a:spcBef>
                <a:spcPts val="0"/>
              </a:spcBef>
            </a:pPr>
            <a:r>
              <a:rPr lang="en-US" sz="2800" dirty="0"/>
              <a:t>We are preserved and protected by Him (Psalms 121:7; </a:t>
            </a:r>
            <a:br>
              <a:rPr lang="en-US" sz="2800" dirty="0"/>
            </a:br>
            <a:r>
              <a:rPr lang="en-US" sz="2800" dirty="0"/>
              <a:t>2 Thessalonians 3:1-3)</a:t>
            </a:r>
          </a:p>
          <a:p>
            <a:pPr>
              <a:spcBef>
                <a:spcPts val="0"/>
              </a:spcBef>
            </a:pPr>
            <a:r>
              <a:rPr lang="en-US" sz="2800" dirty="0"/>
              <a:t>Songs of deliverance (Exodus 15:1-18; Judges 5:1-31;</a:t>
            </a:r>
            <a:br>
              <a:rPr lang="en-US" sz="2800" dirty="0"/>
            </a:br>
            <a:r>
              <a:rPr lang="en-US" sz="2800" dirty="0"/>
              <a:t>Psalms 40:3-5)</a:t>
            </a:r>
            <a:br>
              <a:rPr lang="en-US" sz="2800" dirty="0"/>
            </a:br>
            <a:r>
              <a:rPr lang="en-US" sz="2800" dirty="0"/>
              <a:t>Compare Revelation 5:9-14 and Revelation 15:2-4</a:t>
            </a:r>
          </a:p>
        </p:txBody>
      </p:sp>
    </p:spTree>
    <p:extLst>
      <p:ext uri="{BB962C8B-B14F-4D97-AF65-F5344CB8AC3E}">
        <p14:creationId xmlns:p14="http://schemas.microsoft.com/office/powerpoint/2010/main" val="146903166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69906C8-DECA-2319-D0A5-E6051D10B498}"/>
              </a:ext>
            </a:extLst>
          </p:cNvPr>
          <p:cNvSpPr>
            <a:spLocks noGrp="1"/>
          </p:cNvSpPr>
          <p:nvPr>
            <p:ph sz="quarter" idx="1"/>
          </p:nvPr>
        </p:nvSpPr>
        <p:spPr>
          <a:xfrm>
            <a:off x="137459" y="1117599"/>
            <a:ext cx="8875059" cy="5570756"/>
          </a:xfrm>
        </p:spPr>
        <p:txBody>
          <a:bodyPr>
            <a:spAutoFit/>
          </a:bodyPr>
          <a:lstStyle/>
          <a:p>
            <a:pPr marL="0" indent="0">
              <a:spcBef>
                <a:spcPts val="0"/>
              </a:spcBef>
              <a:buNone/>
            </a:pPr>
            <a:r>
              <a:rPr lang="en-US" b="1" dirty="0"/>
              <a:t>Psalms 32:8-9</a:t>
            </a:r>
            <a:r>
              <a:rPr lang="en-US" i="1" dirty="0"/>
              <a:t>, “</a:t>
            </a:r>
            <a:r>
              <a:rPr lang="en-US" b="1" i="1" dirty="0"/>
              <a:t>I will instruct you and teach you in the way which you should go; I will counsel you with My eye upon you. Do not be as the horse or as the mule which have no understanding, whose trappings include bit and bridle to hold them in check, otherwise they will not come near to you</a:t>
            </a:r>
            <a:r>
              <a:rPr lang="en-US" i="1" dirty="0"/>
              <a:t>.”</a:t>
            </a:r>
          </a:p>
          <a:p>
            <a:pPr>
              <a:spcBef>
                <a:spcPts val="0"/>
              </a:spcBef>
            </a:pPr>
            <a:r>
              <a:rPr lang="en-US" dirty="0"/>
              <a:t>These two verses can mean one of two things:</a:t>
            </a:r>
          </a:p>
          <a:p>
            <a:pPr lvl="1">
              <a:spcBef>
                <a:spcPts val="0"/>
              </a:spcBef>
            </a:pPr>
            <a:r>
              <a:rPr lang="en-US" dirty="0"/>
              <a:t>God is speaking and promising to instruct those who will follow Him (which He does).</a:t>
            </a:r>
          </a:p>
          <a:p>
            <a:pPr lvl="1">
              <a:spcBef>
                <a:spcPts val="0"/>
              </a:spcBef>
            </a:pPr>
            <a:r>
              <a:rPr lang="en-US" dirty="0"/>
              <a:t>David, in righteousness, wants to share these thoughts with others (which he does).</a:t>
            </a:r>
          </a:p>
          <a:p>
            <a:pPr>
              <a:spcBef>
                <a:spcPts val="0"/>
              </a:spcBef>
            </a:pPr>
            <a:r>
              <a:rPr lang="en-US" dirty="0"/>
              <a:t>Either way, this text calls for us to be willing to LISTEN! Are we willing to listen to God’s word, and to faithful men who proclaim the truth of God’s word? If we are to receive forgiveness from our sins we MUST listen to Him.</a:t>
            </a:r>
          </a:p>
        </p:txBody>
      </p:sp>
      <p:sp>
        <p:nvSpPr>
          <p:cNvPr id="6" name="Title 1">
            <a:extLst>
              <a:ext uri="{FF2B5EF4-FFF2-40B4-BE49-F238E27FC236}">
                <a16:creationId xmlns:a16="http://schemas.microsoft.com/office/drawing/2014/main" id="{472B59C0-6F29-3257-BC6E-4E89CC9302B8}"/>
              </a:ext>
            </a:extLst>
          </p:cNvPr>
          <p:cNvSpPr>
            <a:spLocks noGrp="1"/>
          </p:cNvSpPr>
          <p:nvPr>
            <p:ph type="title"/>
          </p:nvPr>
        </p:nvSpPr>
        <p:spPr>
          <a:xfrm>
            <a:off x="541085" y="244018"/>
            <a:ext cx="8089153" cy="754053"/>
          </a:xfrm>
        </p:spPr>
        <p:txBody>
          <a:bodyPr>
            <a:spAutoFit/>
          </a:bodyPr>
          <a:lstStyle/>
          <a:p>
            <a:pPr algn="ctr"/>
            <a:r>
              <a:rPr lang="en-US" b="1" dirty="0">
                <a:solidFill>
                  <a:schemeClr val="tx1"/>
                </a:solidFill>
              </a:rPr>
              <a:t>Psalms 32 – Psalms of Repentance</a:t>
            </a:r>
          </a:p>
        </p:txBody>
      </p:sp>
    </p:spTree>
    <p:extLst>
      <p:ext uri="{BB962C8B-B14F-4D97-AF65-F5344CB8AC3E}">
        <p14:creationId xmlns:p14="http://schemas.microsoft.com/office/powerpoint/2010/main" val="10887940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69906C8-DECA-2319-D0A5-E6051D10B498}"/>
              </a:ext>
            </a:extLst>
          </p:cNvPr>
          <p:cNvSpPr>
            <a:spLocks noGrp="1"/>
          </p:cNvSpPr>
          <p:nvPr>
            <p:ph sz="quarter" idx="1"/>
          </p:nvPr>
        </p:nvSpPr>
        <p:spPr>
          <a:xfrm>
            <a:off x="137459" y="1117600"/>
            <a:ext cx="8875059" cy="5570756"/>
          </a:xfrm>
        </p:spPr>
        <p:txBody>
          <a:bodyPr>
            <a:spAutoFit/>
          </a:bodyPr>
          <a:lstStyle/>
          <a:p>
            <a:pPr marL="0" indent="0">
              <a:spcBef>
                <a:spcPts val="0"/>
              </a:spcBef>
              <a:buNone/>
            </a:pPr>
            <a:r>
              <a:rPr lang="en-US" sz="2800" b="1" dirty="0"/>
              <a:t>Psalms 32:8-9</a:t>
            </a:r>
            <a:r>
              <a:rPr lang="en-US" sz="2800" dirty="0"/>
              <a:t>, </a:t>
            </a:r>
            <a:r>
              <a:rPr lang="en-US" sz="2800" i="1" dirty="0"/>
              <a:t>“</a:t>
            </a:r>
            <a:r>
              <a:rPr lang="en-US" sz="2800" b="1" i="1" dirty="0"/>
              <a:t>I will instruct you and teach you in the way which you should go; I will counsel you with My eye upon you. Do not be as the horse or as the mule which have no understanding, whose trappings include bit and bridle to hold them in check, otherwise they will not come near to you</a:t>
            </a:r>
            <a:r>
              <a:rPr lang="en-US" sz="2800" i="1" dirty="0"/>
              <a:t>.”</a:t>
            </a:r>
          </a:p>
          <a:p>
            <a:pPr marL="0" indent="0">
              <a:spcBef>
                <a:spcPts val="0"/>
              </a:spcBef>
              <a:buNone/>
            </a:pPr>
            <a:endParaRPr lang="en-US" sz="800" b="1" i="1" dirty="0"/>
          </a:p>
          <a:p>
            <a:pPr>
              <a:spcBef>
                <a:spcPts val="0"/>
              </a:spcBef>
            </a:pPr>
            <a:r>
              <a:rPr lang="en-US" dirty="0"/>
              <a:t>The godly listen to His instructions (Psalms 78:1-4;</a:t>
            </a:r>
            <a:br>
              <a:rPr lang="en-US" dirty="0"/>
            </a:br>
            <a:r>
              <a:rPr lang="en-US" dirty="0"/>
              <a:t>Proverbs 12:1 </a:t>
            </a:r>
            <a:r>
              <a:rPr lang="en-US" sz="2200" dirty="0"/>
              <a:t>KJV</a:t>
            </a:r>
            <a:r>
              <a:rPr lang="en-US" dirty="0"/>
              <a:t>)</a:t>
            </a:r>
          </a:p>
          <a:p>
            <a:pPr>
              <a:spcBef>
                <a:spcPts val="0"/>
              </a:spcBef>
            </a:pPr>
            <a:r>
              <a:rPr lang="en-US" dirty="0"/>
              <a:t>The Lord instructs us through His word. (Psalms 25:4-15;</a:t>
            </a:r>
            <a:br>
              <a:rPr lang="en-US" dirty="0"/>
            </a:br>
            <a:r>
              <a:rPr lang="en-US" dirty="0"/>
              <a:t>Jeremiah 32:33; Romans 15:4; 1 Corinthians 10:11; Titus 2:11-14;</a:t>
            </a:r>
            <a:br>
              <a:rPr lang="en-US" dirty="0"/>
            </a:br>
            <a:r>
              <a:rPr lang="en-US" dirty="0"/>
              <a:t>2 Timothy 3:16-17)</a:t>
            </a:r>
          </a:p>
          <a:p>
            <a:pPr>
              <a:spcBef>
                <a:spcPts val="0"/>
              </a:spcBef>
            </a:pPr>
            <a:r>
              <a:rPr lang="en-US" dirty="0"/>
              <a:t>The Lord instructs us to instruct each other with His word.</a:t>
            </a:r>
            <a:br>
              <a:rPr lang="en-US" dirty="0"/>
            </a:br>
            <a:r>
              <a:rPr lang="en-US" dirty="0"/>
              <a:t>(Ephesians 6:4; 1 Timothy 6:17-19; 2 Timothy 2:2; 4:2;</a:t>
            </a:r>
            <a:br>
              <a:rPr lang="en-US" dirty="0"/>
            </a:br>
            <a:r>
              <a:rPr lang="en-US" dirty="0"/>
              <a:t>Matthew 28:18-20; Mark 16:15-16)</a:t>
            </a:r>
          </a:p>
        </p:txBody>
      </p:sp>
      <p:sp>
        <p:nvSpPr>
          <p:cNvPr id="6" name="Title 1">
            <a:extLst>
              <a:ext uri="{FF2B5EF4-FFF2-40B4-BE49-F238E27FC236}">
                <a16:creationId xmlns:a16="http://schemas.microsoft.com/office/drawing/2014/main" id="{7C9D8813-5947-4468-5446-3ACE6BCBC118}"/>
              </a:ext>
            </a:extLst>
          </p:cNvPr>
          <p:cNvSpPr>
            <a:spLocks noGrp="1"/>
          </p:cNvSpPr>
          <p:nvPr>
            <p:ph type="title"/>
          </p:nvPr>
        </p:nvSpPr>
        <p:spPr>
          <a:xfrm>
            <a:off x="541085" y="244018"/>
            <a:ext cx="8089153" cy="754053"/>
          </a:xfrm>
        </p:spPr>
        <p:txBody>
          <a:bodyPr>
            <a:spAutoFit/>
          </a:bodyPr>
          <a:lstStyle/>
          <a:p>
            <a:pPr algn="ctr"/>
            <a:r>
              <a:rPr lang="en-US" b="1" dirty="0">
                <a:solidFill>
                  <a:schemeClr val="tx1"/>
                </a:solidFill>
              </a:rPr>
              <a:t>Psalms 32 – Psalms of Repentance</a:t>
            </a:r>
          </a:p>
        </p:txBody>
      </p:sp>
    </p:spTree>
    <p:extLst>
      <p:ext uri="{BB962C8B-B14F-4D97-AF65-F5344CB8AC3E}">
        <p14:creationId xmlns:p14="http://schemas.microsoft.com/office/powerpoint/2010/main" val="1260210551"/>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Theme10">
  <a:themeElements>
    <a:clrScheme name="Origin">
      <a:dk1>
        <a:sysClr val="windowText" lastClr="000000"/>
      </a:dk1>
      <a:lt1>
        <a:sysClr val="window" lastClr="FFFFFF"/>
      </a:lt1>
      <a:dk2>
        <a:srgbClr val="464653"/>
      </a:dk2>
      <a:lt2>
        <a:srgbClr val="DDE9EC"/>
      </a:lt2>
      <a:accent1>
        <a:srgbClr val="727CA3"/>
      </a:accent1>
      <a:accent2>
        <a:srgbClr val="9FB8CD"/>
      </a:accent2>
      <a:accent3>
        <a:srgbClr val="D2DA7A"/>
      </a:accent3>
      <a:accent4>
        <a:srgbClr val="FADA7A"/>
      </a:accent4>
      <a:accent5>
        <a:srgbClr val="B88472"/>
      </a:accent5>
      <a:accent6>
        <a:srgbClr val="8E736A"/>
      </a:accent6>
      <a:hlink>
        <a:srgbClr val="B292CA"/>
      </a:hlink>
      <a:folHlink>
        <a:srgbClr val="6B5680"/>
      </a:folHlink>
    </a:clrScheme>
    <a:fontScheme name="Equity">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Equity">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extLst>
    <a:ext uri="{05A4C25C-085E-4340-85A3-A5531E510DB2}">
      <thm15:themeFamily xmlns:thm15="http://schemas.microsoft.com/office/thememl/2012/main" name="Theme10" id="{E0FC6C04-592A-499C-AE63-280780F21E25}" vid="{8CEEE961-FC67-475F-A135-5958AF2CF483}"/>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Theme10</Template>
  <TotalTime>2012</TotalTime>
  <Words>486</Words>
  <Application>Microsoft Office PowerPoint</Application>
  <PresentationFormat>On-screen Show (4:3)</PresentationFormat>
  <Paragraphs>26</Paragraphs>
  <Slides>4</Slides>
  <Notes>1</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4</vt:i4>
      </vt:variant>
    </vt:vector>
  </HeadingPairs>
  <TitlesOfParts>
    <vt:vector size="13" baseType="lpstr">
      <vt:lpstr>Arial</vt:lpstr>
      <vt:lpstr>Calibri</vt:lpstr>
      <vt:lpstr>Franklin Gothic Book</vt:lpstr>
      <vt:lpstr>Perpetua</vt:lpstr>
      <vt:lpstr>Segoe UI Semibold</vt:lpstr>
      <vt:lpstr>Tahoma</vt:lpstr>
      <vt:lpstr>Times New Roman</vt:lpstr>
      <vt:lpstr>Wingdings 2</vt:lpstr>
      <vt:lpstr>Theme10</vt:lpstr>
      <vt:lpstr>Psalms Of Repentance</vt:lpstr>
      <vt:lpstr>Psalms 32 – Psalms of Repentance</vt:lpstr>
      <vt:lpstr>Psalms 32 – Psalms of Repentance</vt:lpstr>
      <vt:lpstr>Psalms 32 – Psalms of Repentance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Psalms Of Repentance</dc:title>
  <dc:creator>mgalloway2715@gmail.com</dc:creator>
  <cp:lastModifiedBy>Richard Lidh</cp:lastModifiedBy>
  <cp:revision>29</cp:revision>
  <cp:lastPrinted>2023-07-15T00:27:30Z</cp:lastPrinted>
  <dcterms:created xsi:type="dcterms:W3CDTF">2023-05-07T12:43:35Z</dcterms:created>
  <dcterms:modified xsi:type="dcterms:W3CDTF">2023-07-15T00:27:59Z</dcterms:modified>
</cp:coreProperties>
</file>